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8850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0454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28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393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7983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244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093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674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476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915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71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4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E0EA5-3360-474E-B1E8-F43A7E311434}" type="datetimeFigureOut">
              <a:rPr lang="en-CA" smtClean="0"/>
              <a:t>21/09/2017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7622-4B80-41B7-A803-501F9D82FF6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0316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The Reformation in Europe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CHY </a:t>
            </a:r>
          </a:p>
          <a:p>
            <a:r>
              <a:rPr lang="en-CA"/>
              <a:t>Lesson </a:t>
            </a:r>
            <a:r>
              <a:rPr lang="en-CA" smtClean="0"/>
              <a:t>13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48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Reformation in Europe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Learning Goal: </a:t>
            </a:r>
          </a:p>
          <a:p>
            <a:pPr marL="0" indent="0">
              <a:buNone/>
            </a:pPr>
            <a:r>
              <a:rPr lang="en-CA" dirty="0"/>
              <a:t>Explain how the Reformation helped to shape Western thought. 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Review the values of the Renaissance</a:t>
            </a:r>
          </a:p>
          <a:p>
            <a:pPr marL="514350" indent="-514350">
              <a:buAutoNum type="arabicPeriod"/>
            </a:pPr>
            <a:r>
              <a:rPr lang="en-CA" dirty="0"/>
              <a:t>Causes and Consequences of the Reformation</a:t>
            </a:r>
          </a:p>
          <a:p>
            <a:pPr marL="514350" indent="-514350">
              <a:buAutoNum type="arabicPeriod"/>
            </a:pPr>
            <a:r>
              <a:rPr lang="en-CA" dirty="0"/>
              <a:t>Luther DVD</a:t>
            </a:r>
          </a:p>
        </p:txBody>
      </p:sp>
    </p:spTree>
    <p:extLst>
      <p:ext uri="{BB962C8B-B14F-4D97-AF65-F5344CB8AC3E}">
        <p14:creationId xmlns:p14="http://schemas.microsoft.com/office/powerpoint/2010/main" val="298355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Movements for Reform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There had often been concern about the power of the papacy (Pope)</a:t>
            </a:r>
          </a:p>
          <a:p>
            <a:r>
              <a:rPr lang="en-CA" dirty="0"/>
              <a:t>Some were nervous that taking away the Pope’s power would make the policies too secular (not sacred enough)</a:t>
            </a:r>
          </a:p>
          <a:p>
            <a:r>
              <a:rPr lang="en-CA" dirty="0"/>
              <a:t>Several organizations within the Church tried to reflect what they saw as the early Christian values</a:t>
            </a:r>
          </a:p>
          <a:p>
            <a:r>
              <a:rPr lang="en-CA" dirty="0"/>
              <a:t>Franciscan monks (St. Francis of Assisi) practiced a life of discipline, poverty, and service</a:t>
            </a:r>
          </a:p>
          <a:p>
            <a:r>
              <a:rPr lang="en-CA" dirty="0"/>
              <a:t>John Wycliffe of England (1320-1384) questioned whether salvation had to be mediated by the </a:t>
            </a:r>
            <a:r>
              <a:rPr lang="en-CA" dirty="0">
                <a:solidFill>
                  <a:srgbClr val="7030A0"/>
                </a:solidFill>
              </a:rPr>
              <a:t>pope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7998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Wanted to make the Bible available to all; his followers went on to translate into </a:t>
            </a:r>
            <a:r>
              <a:rPr lang="en-CA" dirty="0" smtClean="0"/>
              <a:t>English</a:t>
            </a:r>
            <a:endParaRPr lang="en-CA" dirty="0"/>
          </a:p>
          <a:p>
            <a:r>
              <a:rPr lang="en-CA" dirty="0"/>
              <a:t>Rulers who saw that these ideas would give them more power, were supportive</a:t>
            </a:r>
          </a:p>
          <a:p>
            <a:r>
              <a:rPr lang="en-CA" dirty="0"/>
              <a:t>John Hus (Germany) adopted many of Wycliffe’s ideas</a:t>
            </a:r>
          </a:p>
          <a:p>
            <a:r>
              <a:rPr lang="en-CA" dirty="0"/>
              <a:t>Also introduced lay people (ordinary people, not clergy) to services</a:t>
            </a:r>
          </a:p>
          <a:p>
            <a:r>
              <a:rPr lang="en-CA" dirty="0"/>
              <a:t>He was condemned as a heretic and burned at the </a:t>
            </a:r>
            <a:r>
              <a:rPr lang="en-CA" dirty="0">
                <a:solidFill>
                  <a:srgbClr val="7030A0"/>
                </a:solidFill>
              </a:rPr>
              <a:t>stake</a:t>
            </a:r>
            <a:r>
              <a:rPr lang="en-CA" dirty="0"/>
              <a:t>! </a:t>
            </a:r>
          </a:p>
        </p:txBody>
      </p:sp>
    </p:spTree>
    <p:extLst>
      <p:ext uri="{BB962C8B-B14F-4D97-AF65-F5344CB8AC3E}">
        <p14:creationId xmlns:p14="http://schemas.microsoft.com/office/powerpoint/2010/main" val="315837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Martin Luther and the Beginnings of Protestantism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textbook pages 30-32 and make notes on what you have read.  </a:t>
            </a:r>
          </a:p>
          <a:p>
            <a:r>
              <a:rPr lang="en-US" dirty="0" smtClean="0"/>
              <a:t>Also include any questions you have about the Church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Time: </a:t>
            </a:r>
            <a:r>
              <a:rPr lang="en-US" dirty="0" smtClean="0"/>
              <a:t>15</a:t>
            </a:r>
            <a:r>
              <a:rPr lang="en-US" dirty="0" smtClean="0"/>
              <a:t> </a:t>
            </a:r>
            <a:r>
              <a:rPr lang="en-US" dirty="0" smtClean="0"/>
              <a:t>minutes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Homework for Monday: Read pages 32-40 and make notes on the people and places who continued to impact the Reformation.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811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Luther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Watch the film and use the question sheet as a guide.  Answer the first 9 questions in point form.  </a:t>
            </a:r>
          </a:p>
        </p:txBody>
      </p:sp>
    </p:spTree>
    <p:extLst>
      <p:ext uri="{BB962C8B-B14F-4D97-AF65-F5344CB8AC3E}">
        <p14:creationId xmlns:p14="http://schemas.microsoft.com/office/powerpoint/2010/main" val="333892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938</TotalTime>
  <Words>270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Reformation in Europe</vt:lpstr>
      <vt:lpstr>The Reformation in Europe</vt:lpstr>
      <vt:lpstr>Movements for Reform</vt:lpstr>
      <vt:lpstr>PowerPoint Presentation</vt:lpstr>
      <vt:lpstr>Martin Luther and the Beginnings of Protestantism</vt:lpstr>
      <vt:lpstr>Luther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Reformation in Europe</dc:title>
  <dc:creator>Mairi .</dc:creator>
  <cp:lastModifiedBy>Bew, Mairi</cp:lastModifiedBy>
  <cp:revision>14</cp:revision>
  <dcterms:created xsi:type="dcterms:W3CDTF">2016-09-13T23:56:55Z</dcterms:created>
  <dcterms:modified xsi:type="dcterms:W3CDTF">2017-09-21T12:02:32Z</dcterms:modified>
</cp:coreProperties>
</file>