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70" r:id="rId4"/>
    <p:sldId id="271" r:id="rId5"/>
    <p:sldId id="257" r:id="rId6"/>
    <p:sldId id="269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294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359E-E52B-47D1-90F6-C4B0B69565BC}" type="datetimeFigureOut">
              <a:rPr lang="en-US" smtClean="0"/>
              <a:t>10/2/2017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A1096A-D04B-479D-A221-B6A86F029D86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359E-E52B-47D1-90F6-C4B0B69565BC}" type="datetimeFigureOut">
              <a:rPr lang="en-US" smtClean="0"/>
              <a:t>10/2/2017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096A-D04B-479D-A221-B6A86F029D8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359E-E52B-47D1-90F6-C4B0B69565BC}" type="datetimeFigureOut">
              <a:rPr lang="en-US" smtClean="0"/>
              <a:t>10/2/2017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096A-D04B-479D-A221-B6A86F029D8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1C359E-E52B-47D1-90F6-C4B0B69565BC}" type="datetimeFigureOut">
              <a:rPr lang="en-US" smtClean="0"/>
              <a:t>10/2/2017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8A1096A-D04B-479D-A221-B6A86F029D86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359E-E52B-47D1-90F6-C4B0B69565BC}" type="datetimeFigureOut">
              <a:rPr lang="en-US" smtClean="0"/>
              <a:t>10/2/2017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096A-D04B-479D-A221-B6A86F029D86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359E-E52B-47D1-90F6-C4B0B69565BC}" type="datetimeFigureOut">
              <a:rPr lang="en-US" smtClean="0"/>
              <a:t>10/2/2017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096A-D04B-479D-A221-B6A86F029D86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096A-D04B-479D-A221-B6A86F029D86}" type="slidenum">
              <a:rPr lang="en-CA" smtClean="0"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359E-E52B-47D1-90F6-C4B0B69565BC}" type="datetimeFigureOut">
              <a:rPr lang="en-US" smtClean="0"/>
              <a:t>10/2/2017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359E-E52B-47D1-90F6-C4B0B69565BC}" type="datetimeFigureOut">
              <a:rPr lang="en-US" smtClean="0"/>
              <a:t>10/2/2017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096A-D04B-479D-A221-B6A86F029D86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359E-E52B-47D1-90F6-C4B0B69565BC}" type="datetimeFigureOut">
              <a:rPr lang="en-US" smtClean="0"/>
              <a:t>10/2/2017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096A-D04B-479D-A221-B6A86F029D8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1C359E-E52B-47D1-90F6-C4B0B69565BC}" type="datetimeFigureOut">
              <a:rPr lang="en-US" smtClean="0"/>
              <a:t>10/2/2017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A1096A-D04B-479D-A221-B6A86F029D86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359E-E52B-47D1-90F6-C4B0B69565BC}" type="datetimeFigureOut">
              <a:rPr lang="en-US" smtClean="0"/>
              <a:t>10/2/2017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A1096A-D04B-479D-A221-B6A86F029D86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51C359E-E52B-47D1-90F6-C4B0B69565BC}" type="datetimeFigureOut">
              <a:rPr lang="en-US" smtClean="0"/>
              <a:t>10/2/2017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8A1096A-D04B-479D-A221-B6A86F029D86}" type="slidenum">
              <a:rPr lang="en-CA" smtClean="0"/>
              <a:t>‹#›</a:t>
            </a:fld>
            <a:endParaRPr lang="en-CA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CHY </a:t>
            </a:r>
          </a:p>
          <a:p>
            <a:r>
              <a:rPr lang="en-CA" dirty="0"/>
              <a:t>Lesson 15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Exploration and Encounter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p_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72" y="602114"/>
            <a:ext cx="8143932" cy="57547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/>
              <a:t>Columbus 1492- the beginning of spanish conquest</a:t>
            </a:r>
          </a:p>
          <a:p>
            <a:endParaRPr lang="en-CA" dirty="0"/>
          </a:p>
          <a:p>
            <a:r>
              <a:rPr lang="en-CA" dirty="0"/>
              <a:t>1496- Hispanola</a:t>
            </a:r>
          </a:p>
          <a:p>
            <a:endParaRPr lang="en-CA" dirty="0"/>
          </a:p>
          <a:p>
            <a:r>
              <a:rPr lang="en-CA" dirty="0"/>
              <a:t>Pope Alexander VI- Papal Bull</a:t>
            </a:r>
          </a:p>
          <a:p>
            <a:endParaRPr lang="en-CA" dirty="0"/>
          </a:p>
          <a:p>
            <a:r>
              <a:rPr lang="en-CA" dirty="0"/>
              <a:t>Michel de Montaigne- “a kind of purity”</a:t>
            </a:r>
          </a:p>
          <a:p>
            <a:endParaRPr lang="en-CA" dirty="0"/>
          </a:p>
          <a:p>
            <a:r>
              <a:rPr lang="en-CA" dirty="0"/>
              <a:t>New Spain- Mexico. 1500 ruled by the Aztecs. Conquered by Hernan Cortes 1519- 1521 with only 600 men.</a:t>
            </a:r>
          </a:p>
          <a:p>
            <a:endParaRPr lang="en-CA" dirty="0"/>
          </a:p>
          <a:p>
            <a:r>
              <a:rPr lang="en-CA" dirty="0"/>
              <a:t>Tenochtitlan (Mexico City)</a:t>
            </a:r>
          </a:p>
          <a:p>
            <a:endParaRPr lang="en-CA" dirty="0"/>
          </a:p>
          <a:p>
            <a:r>
              <a:rPr lang="en-CA" dirty="0"/>
              <a:t>Fransico Pizzaro defeats the Incas in Peru in 1531- 1536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Spain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-of-columbus-voy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706" y="0"/>
            <a:ext cx="87985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Black Legend</a:t>
            </a:r>
          </a:p>
          <a:p>
            <a:endParaRPr lang="en-CA" dirty="0"/>
          </a:p>
          <a:p>
            <a:r>
              <a:rPr lang="en-CA" dirty="0"/>
              <a:t>Charles V (that guy again)- the official agreement</a:t>
            </a:r>
          </a:p>
          <a:p>
            <a:pPr>
              <a:buNone/>
            </a:pPr>
            <a:r>
              <a:rPr lang="en-CA" dirty="0"/>
              <a:t>“indigenous populations were savage and barbarous and inhuman people with no god and no laws and it was natural that advanced societies should rule over lesser ones”</a:t>
            </a:r>
          </a:p>
          <a:p>
            <a:pPr>
              <a:buNone/>
            </a:pPr>
            <a:endParaRPr lang="en-CA" dirty="0"/>
          </a:p>
          <a:p>
            <a:r>
              <a:rPr lang="en-CA" dirty="0"/>
              <a:t>Mercantalist economy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1001- Vikings set up posts in Newfoundland</a:t>
            </a:r>
          </a:p>
          <a:p>
            <a:endParaRPr lang="en-CA" dirty="0"/>
          </a:p>
          <a:p>
            <a:r>
              <a:rPr lang="en-CA" dirty="0"/>
              <a:t>1497 Henry VII- John Cabot (NW Passage)</a:t>
            </a:r>
          </a:p>
          <a:p>
            <a:endParaRPr lang="en-CA" dirty="0"/>
          </a:p>
          <a:p>
            <a:r>
              <a:rPr lang="en-CA" dirty="0"/>
              <a:t>1508 Sebastian Cabot and the Hudson Strait</a:t>
            </a:r>
          </a:p>
          <a:p>
            <a:endParaRPr lang="en-CA" dirty="0"/>
          </a:p>
          <a:p>
            <a:r>
              <a:rPr lang="en-CA" dirty="0"/>
              <a:t>Jacques Cartier 1534- St. Lawrence, meeting the Iroqouis and the Hurons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North American Coast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New products</a:t>
            </a:r>
          </a:p>
          <a:p>
            <a:endParaRPr lang="en-CA" dirty="0"/>
          </a:p>
          <a:p>
            <a:r>
              <a:rPr lang="en-CA" dirty="0"/>
              <a:t>Ferdinand Magellan- circumnavigated the world 1519</a:t>
            </a:r>
          </a:p>
          <a:p>
            <a:endParaRPr lang="en-CA" dirty="0"/>
          </a:p>
          <a:p>
            <a:r>
              <a:rPr lang="en-CA" dirty="0"/>
              <a:t>Potatoes</a:t>
            </a:r>
          </a:p>
          <a:p>
            <a:endParaRPr lang="en-CA" dirty="0"/>
          </a:p>
          <a:p>
            <a:r>
              <a:rPr lang="en-CA" dirty="0"/>
              <a:t>Rice</a:t>
            </a:r>
          </a:p>
          <a:p>
            <a:endParaRPr lang="en-CA" dirty="0"/>
          </a:p>
          <a:p>
            <a:r>
              <a:rPr lang="en-CA" dirty="0"/>
              <a:t>Bananas</a:t>
            </a:r>
          </a:p>
          <a:p>
            <a:endParaRPr lang="en-CA" dirty="0"/>
          </a:p>
          <a:p>
            <a:r>
              <a:rPr lang="en-CA" dirty="0"/>
              <a:t>Spices and peppers</a:t>
            </a:r>
          </a:p>
          <a:p>
            <a:endParaRPr lang="en-CA" dirty="0"/>
          </a:p>
          <a:p>
            <a:r>
              <a:rPr lang="en-CA" dirty="0"/>
              <a:t>Tobacco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New World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por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670" y="278543"/>
            <a:ext cx="5000660" cy="62165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Learning Goal: Explain how necessity spurred on the development of technology which led to advanced exploration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TEST </a:t>
            </a:r>
            <a:r>
              <a:rPr lang="en-CA" dirty="0" smtClean="0"/>
              <a:t>TOMORROW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Questions 1-6 on pages 41-42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Exploration and Encounter</a:t>
            </a:r>
          </a:p>
        </p:txBody>
      </p:sp>
    </p:spTree>
    <p:extLst>
      <p:ext uri="{BB962C8B-B14F-4D97-AF65-F5344CB8AC3E}">
        <p14:creationId xmlns:p14="http://schemas.microsoft.com/office/powerpoint/2010/main" val="301409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4C</a:t>
            </a:r>
          </a:p>
          <a:p>
            <a:pPr marL="0" indent="0">
              <a:buNone/>
            </a:pPr>
            <a:r>
              <a:rPr lang="en-CA" dirty="0"/>
              <a:t>Part 1: Matching and some significance (choice) of terms and people</a:t>
            </a:r>
          </a:p>
          <a:p>
            <a:pPr marL="0" indent="0">
              <a:buNone/>
            </a:pPr>
            <a:r>
              <a:rPr lang="en-CA" dirty="0"/>
              <a:t>Part 2: Short Answer (5 of 8)</a:t>
            </a:r>
          </a:p>
          <a:p>
            <a:pPr marL="0" indent="0">
              <a:buNone/>
            </a:pPr>
            <a:r>
              <a:rPr lang="en-CA" dirty="0"/>
              <a:t>Part 3: Paragraph</a:t>
            </a:r>
          </a:p>
          <a:p>
            <a:pPr marL="0" indent="0">
              <a:buNone/>
            </a:pPr>
            <a:r>
              <a:rPr lang="en-CA" dirty="0"/>
              <a:t>Part 4: Quotes (humanism, </a:t>
            </a:r>
            <a:r>
              <a:rPr lang="en-CA" dirty="0" smtClean="0"/>
              <a:t>reformation, superstition)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 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4U</a:t>
            </a:r>
          </a:p>
          <a:p>
            <a:pPr marL="0" indent="0">
              <a:buNone/>
            </a:pPr>
            <a:r>
              <a:rPr lang="en-CA" dirty="0"/>
              <a:t>Part 1:  Identify and give the historical significance (8 of 15)</a:t>
            </a:r>
          </a:p>
          <a:p>
            <a:pPr marL="0" indent="0">
              <a:buNone/>
            </a:pPr>
            <a:r>
              <a:rPr lang="en-CA" dirty="0"/>
              <a:t>Part 2: Short Answer (7 of 10)</a:t>
            </a:r>
          </a:p>
          <a:p>
            <a:pPr marL="0" indent="0">
              <a:buNone/>
            </a:pPr>
            <a:r>
              <a:rPr lang="en-CA" dirty="0"/>
              <a:t>Part 3: Paragraph</a:t>
            </a:r>
          </a:p>
          <a:p>
            <a:pPr marL="0" indent="0">
              <a:buNone/>
            </a:pPr>
            <a:r>
              <a:rPr lang="en-CA" dirty="0"/>
              <a:t>Part 4: </a:t>
            </a:r>
            <a:r>
              <a:rPr lang="en-CA"/>
              <a:t>Document Analysis</a:t>
            </a:r>
          </a:p>
        </p:txBody>
      </p:sp>
    </p:spTree>
    <p:extLst>
      <p:ext uri="{BB962C8B-B14F-4D97-AF65-F5344CB8AC3E}">
        <p14:creationId xmlns:p14="http://schemas.microsoft.com/office/powerpoint/2010/main" val="23302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Answer Questions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Functioning of cities at the dawn of the Renaissance</a:t>
            </a:r>
          </a:p>
          <a:p>
            <a:r>
              <a:rPr lang="en-US" dirty="0" smtClean="0"/>
              <a:t>How humanism changed the way people thought</a:t>
            </a:r>
          </a:p>
          <a:p>
            <a:r>
              <a:rPr lang="en-US" dirty="0" smtClean="0"/>
              <a:t>Renaissance Italy v Northern Europe</a:t>
            </a:r>
          </a:p>
          <a:p>
            <a:r>
              <a:rPr lang="en-US" dirty="0" smtClean="0"/>
              <a:t>Martin Luther leads to Reformation</a:t>
            </a:r>
          </a:p>
          <a:p>
            <a:r>
              <a:rPr lang="en-US" dirty="0" smtClean="0"/>
              <a:t>Compare 2 philosophers</a:t>
            </a:r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Describe a well-rounded education, Renaissance-style</a:t>
            </a:r>
          </a:p>
          <a:p>
            <a:r>
              <a:rPr lang="en-US" dirty="0" smtClean="0"/>
              <a:t>Impact of art and architecture</a:t>
            </a:r>
          </a:p>
          <a:p>
            <a:r>
              <a:rPr lang="en-US" dirty="0" smtClean="0"/>
              <a:t>Renaissance and the peasant class</a:t>
            </a:r>
          </a:p>
          <a:p>
            <a:r>
              <a:rPr lang="en-US" dirty="0" smtClean="0"/>
              <a:t>Compare Europe and the Ottomans</a:t>
            </a:r>
          </a:p>
          <a:p>
            <a:r>
              <a:rPr lang="en-US" dirty="0" smtClean="0"/>
              <a:t>Compare Europe and the Japanese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37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597" y="293666"/>
            <a:ext cx="8215370" cy="6325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Early 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desire to grow rich and spread Christianity was strong amongst the Europeans</a:t>
            </a:r>
          </a:p>
          <a:p>
            <a:r>
              <a:rPr lang="en-CA" dirty="0"/>
              <a:t>Wanted better access to the spices of the east (didn’t want to rely on the trade from Muslims to Italians)</a:t>
            </a:r>
          </a:p>
          <a:p>
            <a:r>
              <a:rPr lang="en-CA" dirty="0"/>
              <a:t>Had to develop trade routes of their own in an effort to keep costs down</a:t>
            </a:r>
          </a:p>
          <a:p>
            <a:r>
              <a:rPr lang="en-CA" dirty="0"/>
              <a:t>A sea route was necessary for English, Spanish, </a:t>
            </a:r>
            <a:r>
              <a:rPr lang="en-CA" dirty="0" smtClean="0"/>
              <a:t>Portuguese, </a:t>
            </a:r>
            <a:r>
              <a:rPr lang="en-CA" dirty="0"/>
              <a:t>French, etc.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7602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Exploration and Encounter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The Crusades- Islamic Culture</a:t>
            </a:r>
          </a:p>
          <a:p>
            <a:endParaRPr lang="en-CA" dirty="0"/>
          </a:p>
          <a:p>
            <a:r>
              <a:rPr lang="en-CA" dirty="0"/>
              <a:t>1400’s Portugal is dominant explorating nation- western africa, asia etc.</a:t>
            </a:r>
          </a:p>
          <a:p>
            <a:endParaRPr lang="en-CA" dirty="0"/>
          </a:p>
          <a:p>
            <a:r>
              <a:rPr lang="en-CA" dirty="0"/>
              <a:t>Mythology- the Atlantic</a:t>
            </a:r>
          </a:p>
          <a:p>
            <a:endParaRPr lang="en-CA" dirty="0"/>
          </a:p>
          <a:p>
            <a:r>
              <a:rPr lang="en-CA" dirty="0"/>
              <a:t>The quest for taste, gold and land</a:t>
            </a:r>
          </a:p>
          <a:p>
            <a:endParaRPr lang="en-CA" dirty="0"/>
          </a:p>
          <a:p>
            <a:r>
              <a:rPr lang="en-CA" dirty="0"/>
              <a:t>“Floating Islands”</a:t>
            </a:r>
          </a:p>
          <a:p>
            <a:endParaRPr lang="en-CA" dirty="0"/>
          </a:p>
          <a:p>
            <a:r>
              <a:rPr lang="en-CA" dirty="0"/>
              <a:t>1502 Amerigo Vaspucci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LaCo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642120" y="515441"/>
            <a:ext cx="9025879" cy="55567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Portuguese </a:t>
            </a:r>
            <a:r>
              <a:rPr lang="en-CA" dirty="0"/>
              <a:t>Beginnings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1400’s- The Azores, the Canary Islands</a:t>
            </a:r>
          </a:p>
          <a:p>
            <a:endParaRPr lang="en-CA" dirty="0"/>
          </a:p>
          <a:p>
            <a:r>
              <a:rPr lang="en-CA" dirty="0"/>
              <a:t>Henry the Navigator</a:t>
            </a:r>
          </a:p>
          <a:p>
            <a:endParaRPr lang="en-CA" dirty="0"/>
          </a:p>
          <a:p>
            <a:r>
              <a:rPr lang="en-CA" dirty="0"/>
              <a:t>The Legend of Prester John</a:t>
            </a:r>
          </a:p>
          <a:p>
            <a:endParaRPr lang="en-CA" dirty="0"/>
          </a:p>
          <a:p>
            <a:r>
              <a:rPr lang="en-CA" dirty="0"/>
              <a:t>Western Africa- Trading Posts</a:t>
            </a:r>
          </a:p>
          <a:p>
            <a:endParaRPr lang="en-CA" dirty="0"/>
          </a:p>
          <a:p>
            <a:r>
              <a:rPr lang="en-CA" dirty="0"/>
              <a:t>Vasco Da Gama- 1497 India</a:t>
            </a:r>
          </a:p>
          <a:p>
            <a:endParaRPr lang="en-CA" dirty="0"/>
          </a:p>
          <a:p>
            <a:endParaRPr lang="en-C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934</TotalTime>
  <Words>462</Words>
  <Application>Microsoft Office PowerPoint</Application>
  <PresentationFormat>Widescreen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Constantia</vt:lpstr>
      <vt:lpstr>Wingdings 2</vt:lpstr>
      <vt:lpstr>Paper</vt:lpstr>
      <vt:lpstr>Exploration and Encounter</vt:lpstr>
      <vt:lpstr>Exploration and Encounter</vt:lpstr>
      <vt:lpstr>Test</vt:lpstr>
      <vt:lpstr>Short Answer Questions</vt:lpstr>
      <vt:lpstr>PowerPoint Presentation</vt:lpstr>
      <vt:lpstr>Early Exploration</vt:lpstr>
      <vt:lpstr>Exploration and Encounter</vt:lpstr>
      <vt:lpstr>PowerPoint Presentation</vt:lpstr>
      <vt:lpstr>Portuguese Beginnings</vt:lpstr>
      <vt:lpstr>PowerPoint Presentation</vt:lpstr>
      <vt:lpstr>Spain</vt:lpstr>
      <vt:lpstr>PowerPoint Presentation</vt:lpstr>
      <vt:lpstr>Spain</vt:lpstr>
      <vt:lpstr>The North American Coast</vt:lpstr>
      <vt:lpstr>The New World</vt:lpstr>
      <vt:lpstr>PowerPoint Presentation</vt:lpstr>
    </vt:vector>
  </TitlesOfParts>
  <Company>Trillium Lakelands 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Exploration and Encounter</dc:title>
  <dc:creator>r.bergman</dc:creator>
  <cp:lastModifiedBy>Bew, Mairi</cp:lastModifiedBy>
  <cp:revision>21</cp:revision>
  <dcterms:created xsi:type="dcterms:W3CDTF">2008-09-16T15:56:01Z</dcterms:created>
  <dcterms:modified xsi:type="dcterms:W3CDTF">2017-10-02T13:57:21Z</dcterms:modified>
</cp:coreProperties>
</file>