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BDCB-5780-4C0C-A679-A29CFA920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D70F7-90FB-4143-BADF-6A53552AF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DCAC1-2BAB-448D-A2AD-082476F8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098CA-B493-48F4-86C4-9D47CA89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E6776-A45A-49D4-819D-9F959E0B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81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A34D-B3EB-4511-BFF7-6B31B82A7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2DAEA-19B8-47F6-9EAA-7BE7463D8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E1FEA-F05B-455B-BBD5-0BD60486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B2C00-54DC-49F2-8924-7A59A683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B312B-B7C0-45C8-BE77-9E8F8C18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804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385ADB-0DDB-4669-AB7C-DD30EB9DA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0ED0C-E628-40F4-9081-079BDD78D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D5BAC-B821-458E-BC37-B5F42F88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3269-C38D-4076-9E00-80AB899E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22A31-3C1B-42E8-8FB4-665C9295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88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A9C2-64E5-499E-962F-0CCA5B54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34C4-1EEE-4D9A-BC2A-374E049F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30F19-A3C4-467E-91E2-44CE20D99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3B5F-6829-4B4A-AFE1-EDB54E4CA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2C793-5963-4F83-983D-5C13C78F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94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9E41-F016-4D58-B48F-99D6F52A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9A9A7-E2BD-4F4F-850A-8312E7B51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CBE21-0546-46B1-B3AB-E7FAE1BE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E272-6378-48B3-8A0B-2EE223C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02D44-61EE-4A9B-9F6D-29536F00F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748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378A-896D-44EC-9E69-1CCCB299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E3163-3493-42CC-AAD4-6E7A680F5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2FCF0-0406-46B6-A466-47B47A4FB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A460F-49A2-4FC0-9953-7B33FD0E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B2158-DD52-437D-99E2-C42D3667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ED5C8-C130-46CE-847B-C17EC239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142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A8E2-FDCF-46E0-841E-DAC6D08B6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06259-F88F-4825-9B15-369AA36AD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18D6A-C245-4F61-B518-C8A3F2FEB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E6228-15A2-4C15-9636-55E6D78F1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2CE72-24C0-44F8-BAEB-03889E9D4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B10602-8E5B-479F-A7F3-3D4D10EB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402ABA-0FC9-4EB6-BE29-A4952812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AD15A4-FB81-48F0-AE1E-93BFD917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82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D465-A7CF-4278-BD52-7CADB433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F1966A-B18C-4462-BBBB-0F280FDD4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FA866-3F60-46DB-BA3E-2E101F04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AFE74-3523-45F7-ACD2-E3483B31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26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AE92C9-278C-494A-8709-049AABDC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49A40F-A0E3-4A8A-83CC-FF4B71DE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5E755-7039-4039-8761-62C71C5C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11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E3AD4-8062-43FA-8A3C-91929960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1FDE1-7607-4239-81B4-ACCD41CC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13DC3-0717-40D5-AA51-5BD4E0CF9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7BB1A-F16E-462A-9C04-811823E65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04AFD-B14C-48A3-AEEC-E73E8322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F78BF-2839-49CA-9400-E41F89E5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465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1170-1625-4105-B1C9-4384A17E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795B1-CF53-41FE-AAD8-48305B19C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15505-F591-4762-8421-61C7A1DE8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9AAA1-F1C8-4848-87F3-CC8225DC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5A739-9DB1-45AC-AEDC-50623A27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959EC-D938-418C-8F80-315F770A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191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1C51CA-003D-4656-A31E-58464857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63D74-5930-443D-9A18-867201158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F065F-A9B9-4723-9D5E-24DD0E66B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5E5E-D239-47CC-B79A-744FF02D8FDD}" type="datetimeFigureOut">
              <a:rPr lang="en-CA" smtClean="0"/>
              <a:t>2017-10-10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DEA3F-021D-4680-9D33-AE4941E58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D5422-EF9D-4B8C-B08F-D9D37BDBA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0B70-D55D-4C87-9FCB-093558E75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781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E536-9876-4E73-84D8-1E9095C6B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Annotated Bibliography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74FB7-3A71-4949-B88E-D89FCF8EC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CHY 4C/U</a:t>
            </a:r>
          </a:p>
          <a:p>
            <a:r>
              <a:rPr lang="en-CA" dirty="0"/>
              <a:t>Lesson 26</a:t>
            </a:r>
          </a:p>
        </p:txBody>
      </p:sp>
    </p:spTree>
    <p:extLst>
      <p:ext uri="{BB962C8B-B14F-4D97-AF65-F5344CB8AC3E}">
        <p14:creationId xmlns:p14="http://schemas.microsoft.com/office/powerpoint/2010/main" val="345048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2FB2-2160-4EEF-BA70-4BB844EC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Annotated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17626-F8F1-4F99-8156-E7C5DDC95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Learning Goal:  Clearly identify the strengths, weaknesses, and context of articles and other sources.  </a:t>
            </a:r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Discuss the importance of scholarly sources</a:t>
            </a:r>
          </a:p>
          <a:p>
            <a:pPr marL="514350" indent="-514350">
              <a:buAutoNum type="arabicPeriod"/>
            </a:pPr>
            <a:r>
              <a:rPr lang="en-CA" dirty="0"/>
              <a:t>Go over guide sheet and essay assignment requirements</a:t>
            </a:r>
          </a:p>
          <a:p>
            <a:pPr marL="514350" indent="-514350">
              <a:buAutoNum type="arabicPeriod"/>
            </a:pPr>
            <a:r>
              <a:rPr lang="en-CA" dirty="0"/>
              <a:t>Practice with articles on John </a:t>
            </a:r>
            <a:r>
              <a:rPr lang="en-CA"/>
              <a:t>A Macdonald</a:t>
            </a:r>
            <a:endParaRPr lang="en-CA" dirty="0"/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004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Annotated Bibliography</vt:lpstr>
      <vt:lpstr>Annotated 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Bibliography</dc:title>
  <dc:creator>Mairi .</dc:creator>
  <cp:lastModifiedBy>Mairi .</cp:lastModifiedBy>
  <cp:revision>4</cp:revision>
  <dcterms:created xsi:type="dcterms:W3CDTF">2017-10-11T00:40:21Z</dcterms:created>
  <dcterms:modified xsi:type="dcterms:W3CDTF">2017-10-11T01:34:11Z</dcterms:modified>
</cp:coreProperties>
</file>