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19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90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12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8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862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5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93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17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9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1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778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873B4-DE98-4C17-BCAB-D6ADCE9EC596}" type="datetimeFigureOut">
              <a:rPr lang="en-CA" smtClean="0"/>
              <a:t>13/11/2017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B805D-429E-4875-B6AA-4D097978633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27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Exploration and Enlightenment Test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CHY </a:t>
            </a:r>
          </a:p>
          <a:p>
            <a:r>
              <a:rPr lang="en-US" dirty="0" smtClean="0"/>
              <a:t>Lesson 47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183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Read: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Chapters 6 (Science &amp; Politics), 8 (Slavery) &amp; 11 (enlightenment)</a:t>
            </a:r>
          </a:p>
          <a:p>
            <a:r>
              <a:rPr lang="en-US" dirty="0" smtClean="0"/>
              <a:t>Online textbook (link on msbew.weebly.com) Chapters 20, 21, &amp; 22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054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Maria Theresa (Austria)</a:t>
            </a:r>
          </a:p>
          <a:p>
            <a:r>
              <a:rPr lang="en-US" dirty="0" smtClean="0"/>
              <a:t>Frederick II (Prussia)</a:t>
            </a:r>
          </a:p>
          <a:p>
            <a:r>
              <a:rPr lang="en-US" dirty="0" smtClean="0"/>
              <a:t>Hapsburg Family</a:t>
            </a:r>
          </a:p>
          <a:p>
            <a:r>
              <a:rPr lang="en-US" dirty="0" smtClean="0"/>
              <a:t>Cardinal Richelieu</a:t>
            </a:r>
          </a:p>
          <a:p>
            <a:r>
              <a:rPr lang="en-US" dirty="0" smtClean="0"/>
              <a:t>Christopher Columbus</a:t>
            </a:r>
          </a:p>
          <a:p>
            <a:r>
              <a:rPr lang="en-US" dirty="0" smtClean="0"/>
              <a:t>Charles I</a:t>
            </a:r>
          </a:p>
          <a:p>
            <a:r>
              <a:rPr lang="en-US" dirty="0" smtClean="0"/>
              <a:t>Oliver Cromwell</a:t>
            </a:r>
          </a:p>
          <a:p>
            <a:r>
              <a:rPr lang="en-US" dirty="0" smtClean="0"/>
              <a:t>Louis XIV</a:t>
            </a:r>
          </a:p>
          <a:p>
            <a:r>
              <a:rPr lang="en-US" dirty="0" smtClean="0"/>
              <a:t>John Cabot</a:t>
            </a:r>
          </a:p>
          <a:p>
            <a:r>
              <a:rPr lang="en-US" dirty="0" smtClean="0"/>
              <a:t>philosophes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Thomas Hobbes</a:t>
            </a:r>
          </a:p>
          <a:p>
            <a:r>
              <a:rPr lang="en-US" dirty="0" smtClean="0"/>
              <a:t>John Locke</a:t>
            </a:r>
          </a:p>
          <a:p>
            <a:r>
              <a:rPr lang="en-US" dirty="0" smtClean="0"/>
              <a:t>Mary </a:t>
            </a:r>
            <a:r>
              <a:rPr lang="en-US" dirty="0" err="1" smtClean="0"/>
              <a:t>Wollstonecroft</a:t>
            </a:r>
            <a:endParaRPr lang="en-US" dirty="0" smtClean="0"/>
          </a:p>
          <a:p>
            <a:r>
              <a:rPr lang="en-US" dirty="0" smtClean="0"/>
              <a:t>Puritans</a:t>
            </a:r>
          </a:p>
          <a:p>
            <a:r>
              <a:rPr lang="en-US" dirty="0" smtClean="0"/>
              <a:t>William of Orange</a:t>
            </a:r>
          </a:p>
          <a:p>
            <a:r>
              <a:rPr lang="en-US" dirty="0" smtClean="0"/>
              <a:t>Conquistador</a:t>
            </a:r>
          </a:p>
          <a:p>
            <a:r>
              <a:rPr lang="en-US" dirty="0" smtClean="0"/>
              <a:t>Pizarro</a:t>
            </a:r>
          </a:p>
          <a:p>
            <a:r>
              <a:rPr lang="en-US" dirty="0" smtClean="0"/>
              <a:t>Sir Francis Drake</a:t>
            </a:r>
          </a:p>
          <a:p>
            <a:r>
              <a:rPr lang="en-US" dirty="0" smtClean="0"/>
              <a:t>Henry Hudson</a:t>
            </a:r>
          </a:p>
          <a:p>
            <a:r>
              <a:rPr lang="en-US" dirty="0" smtClean="0"/>
              <a:t>Slaves</a:t>
            </a:r>
          </a:p>
          <a:p>
            <a:r>
              <a:rPr lang="en-US" dirty="0" smtClean="0"/>
              <a:t>Sea dogs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75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Absolutism</a:t>
            </a:r>
          </a:p>
          <a:p>
            <a:r>
              <a:rPr lang="en-US" dirty="0" smtClean="0"/>
              <a:t>Constitutional monarchy</a:t>
            </a:r>
          </a:p>
          <a:p>
            <a:r>
              <a:rPr lang="en-US" dirty="0" smtClean="0"/>
              <a:t>Enlightenment</a:t>
            </a:r>
          </a:p>
          <a:p>
            <a:r>
              <a:rPr lang="en-US" dirty="0" smtClean="0"/>
              <a:t>Enlightened despot</a:t>
            </a:r>
          </a:p>
          <a:p>
            <a:r>
              <a:rPr lang="en-US" dirty="0" smtClean="0"/>
              <a:t>Middle passage</a:t>
            </a:r>
          </a:p>
          <a:p>
            <a:r>
              <a:rPr lang="en-US" dirty="0" smtClean="0"/>
              <a:t>Mercantilism</a:t>
            </a:r>
          </a:p>
          <a:p>
            <a:r>
              <a:rPr lang="en-US" dirty="0" smtClean="0"/>
              <a:t>Laissez-faire</a:t>
            </a:r>
          </a:p>
          <a:p>
            <a:r>
              <a:rPr lang="en-US" dirty="0" smtClean="0"/>
              <a:t>Abolition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Social contract</a:t>
            </a:r>
          </a:p>
          <a:p>
            <a:r>
              <a:rPr lang="en-US" dirty="0" smtClean="0"/>
              <a:t>Humanism</a:t>
            </a:r>
          </a:p>
          <a:p>
            <a:r>
              <a:rPr lang="en-US" dirty="0" smtClean="0"/>
              <a:t>Code noir</a:t>
            </a:r>
          </a:p>
          <a:p>
            <a:r>
              <a:rPr lang="en-US" dirty="0" smtClean="0"/>
              <a:t>Scientific method</a:t>
            </a:r>
          </a:p>
          <a:p>
            <a:r>
              <a:rPr lang="en-US" dirty="0" smtClean="0"/>
              <a:t>Skepticism</a:t>
            </a:r>
          </a:p>
          <a:p>
            <a:r>
              <a:rPr lang="en-US" dirty="0" smtClean="0"/>
              <a:t>Religious tolerance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538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French and Indian War (Seven Years’ War) </a:t>
            </a:r>
          </a:p>
          <a:p>
            <a:r>
              <a:rPr lang="en-US" dirty="0" smtClean="0"/>
              <a:t>English Civil War</a:t>
            </a:r>
          </a:p>
          <a:p>
            <a:r>
              <a:rPr lang="en-US" dirty="0" smtClean="0"/>
              <a:t>Glorious Revolution</a:t>
            </a:r>
          </a:p>
          <a:p>
            <a:r>
              <a:rPr lang="en-US" dirty="0" smtClean="0"/>
              <a:t>Slave trade</a:t>
            </a:r>
          </a:p>
          <a:p>
            <a:r>
              <a:rPr lang="en-US" dirty="0" smtClean="0"/>
              <a:t>Building of Versailles</a:t>
            </a:r>
          </a:p>
          <a:p>
            <a:r>
              <a:rPr lang="en-US" dirty="0" smtClean="0"/>
              <a:t>Scientific revolution</a:t>
            </a:r>
          </a:p>
          <a:p>
            <a:r>
              <a:rPr lang="en-US" dirty="0" smtClean="0"/>
              <a:t>The Salon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Thirty Years’ War</a:t>
            </a:r>
          </a:p>
          <a:p>
            <a:r>
              <a:rPr lang="en-US" dirty="0" smtClean="0"/>
              <a:t>Peace of Westphalia</a:t>
            </a:r>
          </a:p>
          <a:p>
            <a:r>
              <a:rPr lang="en-US" dirty="0" smtClean="0"/>
              <a:t>Colonization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0565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Exploration and Enlightenment Test</vt:lpstr>
      <vt:lpstr>Things to Read: </vt:lpstr>
      <vt:lpstr>People</vt:lpstr>
      <vt:lpstr>Ideas</vt:lpstr>
      <vt:lpstr>Events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and Enlightenment Test</dc:title>
  <dc:creator>Bew, Mairi</dc:creator>
  <cp:lastModifiedBy>Bew, Mairi</cp:lastModifiedBy>
  <cp:revision>3</cp:revision>
  <dcterms:created xsi:type="dcterms:W3CDTF">2017-11-10T12:52:52Z</dcterms:created>
  <dcterms:modified xsi:type="dcterms:W3CDTF">2017-11-13T13:33:25Z</dcterms:modified>
</cp:coreProperties>
</file>