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67" r:id="rId4"/>
    <p:sldId id="280" r:id="rId5"/>
    <p:sldId id="258" r:id="rId6"/>
    <p:sldId id="259" r:id="rId7"/>
    <p:sldId id="260" r:id="rId8"/>
    <p:sldId id="261" r:id="rId9"/>
    <p:sldId id="281" r:id="rId10"/>
    <p:sldId id="262" r:id="rId11"/>
    <p:sldId id="282" r:id="rId12"/>
    <p:sldId id="263" r:id="rId13"/>
    <p:sldId id="269" r:id="rId14"/>
    <p:sldId id="264" r:id="rId15"/>
    <p:sldId id="283" r:id="rId16"/>
    <p:sldId id="284" r:id="rId17"/>
    <p:sldId id="268" r:id="rId18"/>
    <p:sldId id="285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0433C386-ECBE-47BE-8C1E-933876B38494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7E92AF70-5A9A-4C42-BDD6-916116E42E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1068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32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07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48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18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70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63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67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56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0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6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90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15228-A7BE-46E8-9EF9-5C9CE631762A}" type="datetimeFigureOut">
              <a:rPr lang="en-CA" smtClean="0"/>
              <a:t>2017-11-19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8AD0-AB20-4F46-841C-608A691277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6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ytc9ZaNWy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Revolution!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CHY </a:t>
            </a:r>
          </a:p>
          <a:p>
            <a:r>
              <a:rPr lang="en-CA" dirty="0"/>
              <a:t>Lesson 50</a:t>
            </a:r>
          </a:p>
        </p:txBody>
      </p:sp>
    </p:spTree>
    <p:extLst>
      <p:ext uri="{BB962C8B-B14F-4D97-AF65-F5344CB8AC3E}">
        <p14:creationId xmlns:p14="http://schemas.microsoft.com/office/powerpoint/2010/main" val="190023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Boston Tea Party/ Intolerable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1773</a:t>
            </a:r>
          </a:p>
          <a:p>
            <a:r>
              <a:rPr lang="en-CA" dirty="0"/>
              <a:t>A tax on tea was levied (put in place)</a:t>
            </a:r>
          </a:p>
          <a:p>
            <a:r>
              <a:rPr lang="en-CA" dirty="0"/>
              <a:t>‘Sons of Liberty’ boarded a tea vessel dressed as native people</a:t>
            </a:r>
          </a:p>
          <a:p>
            <a:r>
              <a:rPr lang="en-CA" dirty="0"/>
              <a:t>Dumped all the tea in the harbour</a:t>
            </a:r>
          </a:p>
          <a:p>
            <a:r>
              <a:rPr lang="en-CA" dirty="0"/>
              <a:t>Resulted in the ‘Intolerable Acts’ (1774)</a:t>
            </a:r>
          </a:p>
          <a:p>
            <a:r>
              <a:rPr lang="en-CA" dirty="0"/>
              <a:t>Aimed at the colony of Massachusetts (where Boston is)</a:t>
            </a:r>
          </a:p>
          <a:p>
            <a:r>
              <a:rPr lang="en-CA" dirty="0"/>
              <a:t>Called the ‘</a:t>
            </a:r>
            <a:r>
              <a:rPr lang="en-CA" dirty="0" err="1"/>
              <a:t>Coersive</a:t>
            </a:r>
            <a:r>
              <a:rPr lang="en-CA" dirty="0"/>
              <a:t> Acts’ by the British</a:t>
            </a:r>
          </a:p>
          <a:p>
            <a:r>
              <a:rPr lang="en-CA" dirty="0"/>
              <a:t>Included the Quebec Act which gave land and freedom to the former French colonists that the thirteen colonies really </a:t>
            </a:r>
            <a:r>
              <a:rPr lang="en-CA" dirty="0">
                <a:solidFill>
                  <a:srgbClr val="7030A0"/>
                </a:solidFill>
              </a:rPr>
              <a:t>wanted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4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5" y="365125"/>
            <a:ext cx="9664075" cy="6700425"/>
          </a:xfrm>
        </p:spPr>
      </p:pic>
    </p:spTree>
    <p:extLst>
      <p:ext uri="{BB962C8B-B14F-4D97-AF65-F5344CB8AC3E}">
        <p14:creationId xmlns:p14="http://schemas.microsoft.com/office/powerpoint/2010/main" val="53880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First Continental Congress (1774)</a:t>
            </a:r>
            <a:br>
              <a:rPr lang="en-CA" dirty="0"/>
            </a:br>
            <a:r>
              <a:rPr lang="en-CA" dirty="0"/>
              <a:t>Second Continental Congress (1775)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Formed to draw consensus among the colonies</a:t>
            </a:r>
          </a:p>
          <a:p>
            <a:r>
              <a:rPr lang="en-CA" dirty="0"/>
              <a:t>Attempted to prevent war</a:t>
            </a:r>
          </a:p>
          <a:p>
            <a:r>
              <a:rPr lang="en-CA" dirty="0"/>
              <a:t>Knew that British occupation was coming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met in Philadelphia with 12 of 13 colonies represented</a:t>
            </a:r>
          </a:p>
          <a:p>
            <a:pPr lvl="1"/>
            <a:r>
              <a:rPr lang="en-US" dirty="0"/>
              <a:t>Demanded to be granted full rights of British citizenship</a:t>
            </a:r>
          </a:p>
          <a:p>
            <a:pPr lvl="1"/>
            <a:r>
              <a:rPr lang="en-US" dirty="0"/>
              <a:t>Would meet a year later if no changes had been made</a:t>
            </a:r>
          </a:p>
          <a:p>
            <a:r>
              <a:rPr lang="en-US" dirty="0"/>
              <a:t>April 1775, British tried to seize guns and gunpowder</a:t>
            </a:r>
          </a:p>
          <a:p>
            <a:pPr lvl="1"/>
            <a:r>
              <a:rPr lang="en-US" dirty="0"/>
              <a:t>Led to a skirmish with </a:t>
            </a:r>
            <a:r>
              <a:rPr lang="en-US" dirty="0">
                <a:solidFill>
                  <a:srgbClr val="7030A0"/>
                </a:solidFill>
              </a:rPr>
              <a:t>colonists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3222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met in May 1775</a:t>
            </a:r>
          </a:p>
          <a:p>
            <a:r>
              <a:rPr lang="en-US" dirty="0"/>
              <a:t>They prepared for war</a:t>
            </a:r>
          </a:p>
          <a:p>
            <a:endParaRPr lang="en-US" dirty="0"/>
          </a:p>
          <a:p>
            <a:r>
              <a:rPr lang="en-US" dirty="0"/>
              <a:t>King George III, August 1775 declared that the colonies were in “open and avowed rebellion”</a:t>
            </a:r>
          </a:p>
          <a:p>
            <a:r>
              <a:rPr lang="en-US" dirty="0"/>
              <a:t>Demanded that loyal subjects bring traitors to </a:t>
            </a:r>
            <a:r>
              <a:rPr lang="en-US" dirty="0">
                <a:solidFill>
                  <a:srgbClr val="7030A0"/>
                </a:solidFill>
              </a:rPr>
              <a:t>justice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22" y="776288"/>
            <a:ext cx="752157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Thomas Paine and </a:t>
            </a:r>
            <a:r>
              <a:rPr lang="en-CA" i="1" dirty="0"/>
              <a:t>Common Sense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One of the most influential pamphlets in American history </a:t>
            </a:r>
          </a:p>
          <a:p>
            <a:r>
              <a:rPr lang="en-CA" dirty="0"/>
              <a:t>Galvanized the American public to support the Revolution and condemn the monarchy in E</a:t>
            </a:r>
            <a:r>
              <a:rPr lang="en-CA" dirty="0">
                <a:solidFill>
                  <a:srgbClr val="7030A0"/>
                </a:solidFill>
              </a:rPr>
              <a:t>ngland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8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0" y="132347"/>
            <a:ext cx="9425035" cy="6825680"/>
          </a:xfrm>
        </p:spPr>
      </p:pic>
    </p:spTree>
    <p:extLst>
      <p:ext uri="{BB962C8B-B14F-4D97-AF65-F5344CB8AC3E}">
        <p14:creationId xmlns:p14="http://schemas.microsoft.com/office/powerpoint/2010/main" val="107085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 to the Battle of Bunker Hill </a:t>
            </a:r>
          </a:p>
          <a:p>
            <a:r>
              <a:rPr lang="en-US" dirty="0"/>
              <a:t>Several thousand British forces trapped in Boston by 10000 American militia</a:t>
            </a:r>
          </a:p>
          <a:p>
            <a:r>
              <a:rPr lang="en-US" dirty="0"/>
              <a:t>British forces attacked twice and were pushed back by American fire power</a:t>
            </a:r>
          </a:p>
          <a:p>
            <a:r>
              <a:rPr lang="en-US" dirty="0"/>
              <a:t>Third attempt was successful as Americans ran out of ammunition</a:t>
            </a:r>
          </a:p>
          <a:p>
            <a:r>
              <a:rPr lang="en-US" dirty="0" err="1"/>
              <a:t>Seige</a:t>
            </a:r>
            <a:r>
              <a:rPr lang="en-US" dirty="0"/>
              <a:t> still held</a:t>
            </a:r>
          </a:p>
          <a:p>
            <a:r>
              <a:rPr lang="en-US" dirty="0"/>
              <a:t>Eventually, British had to abandon Boston</a:t>
            </a:r>
          </a:p>
          <a:p>
            <a:r>
              <a:rPr lang="en-US" dirty="0"/>
              <a:t>Good for American </a:t>
            </a:r>
            <a:r>
              <a:rPr lang="en-US" dirty="0">
                <a:solidFill>
                  <a:srgbClr val="7030A0"/>
                </a:solidFill>
              </a:rPr>
              <a:t>morale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054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Declaration </a:t>
            </a:r>
            <a:r>
              <a:rPr lang="en-CA"/>
              <a:t>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George III’s proclamation, and Bunker Hill, there was no hope for a peaceful end</a:t>
            </a:r>
          </a:p>
          <a:p>
            <a:r>
              <a:rPr lang="en-US" dirty="0"/>
              <a:t>Colonies asked for a formal declaration of independence</a:t>
            </a:r>
          </a:p>
          <a:p>
            <a:r>
              <a:rPr lang="en-US" dirty="0"/>
              <a:t>Committee was struck to write this (included John Adams, Benjamin Franklin, and Thomas Jefferson)</a:t>
            </a:r>
          </a:p>
          <a:p>
            <a:r>
              <a:rPr lang="en-US" dirty="0"/>
              <a:t>Written by Thomas Jefferson</a:t>
            </a:r>
          </a:p>
          <a:p>
            <a:r>
              <a:rPr lang="en-US" dirty="0"/>
              <a:t>Continental Congress voted for independence on July 2, 1776</a:t>
            </a:r>
          </a:p>
          <a:p>
            <a:r>
              <a:rPr lang="en-US" dirty="0"/>
              <a:t>Declaration was approved on July 4, </a:t>
            </a:r>
            <a:r>
              <a:rPr lang="en-US" dirty="0">
                <a:solidFill>
                  <a:srgbClr val="7030A0"/>
                </a:solidFill>
              </a:rPr>
              <a:t>1776</a:t>
            </a:r>
          </a:p>
        </p:txBody>
      </p:sp>
    </p:spTree>
    <p:extLst>
      <p:ext uri="{BB962C8B-B14F-4D97-AF65-F5344CB8AC3E}">
        <p14:creationId xmlns:p14="http://schemas.microsoft.com/office/powerpoint/2010/main" val="278348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Read </a:t>
            </a:r>
            <a:r>
              <a:rPr lang="en-US" i="1" dirty="0"/>
              <a:t>American History</a:t>
            </a:r>
            <a:r>
              <a:rPr lang="en-US" dirty="0"/>
              <a:t>, pages 71-72</a:t>
            </a:r>
          </a:p>
          <a:p>
            <a:pPr lvl="1"/>
            <a:r>
              <a:rPr lang="en-US" dirty="0"/>
              <a:t>Answer the questions on each page</a:t>
            </a:r>
          </a:p>
          <a:p>
            <a:pPr marL="514350" indent="-514350">
              <a:buAutoNum type="arabicPeriod"/>
            </a:pPr>
            <a:r>
              <a:rPr lang="en-US" dirty="0"/>
              <a:t>Read “Excerpts from Thomas Paine’s </a:t>
            </a:r>
            <a:r>
              <a:rPr lang="en-US" i="1" dirty="0"/>
              <a:t>Common Sense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 Complete the Analysis worksheet</a:t>
            </a:r>
          </a:p>
          <a:p>
            <a:pPr marL="514350" indent="-514350">
              <a:buAutoNum type="arabicPeriod"/>
            </a:pPr>
            <a:r>
              <a:rPr lang="en-US" dirty="0"/>
              <a:t>Read the Declaration of Independence </a:t>
            </a:r>
          </a:p>
          <a:p>
            <a:pPr lvl="1"/>
            <a:r>
              <a:rPr lang="en-US" dirty="0"/>
              <a:t>Complete the primary source analysis question sheet.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81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Revolution!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Learning Goal: </a:t>
            </a:r>
          </a:p>
          <a:p>
            <a:r>
              <a:rPr lang="en-CA" dirty="0"/>
              <a:t>Explain how the ideas of the Enlightenment led to drastic changes in governance</a:t>
            </a:r>
          </a:p>
          <a:p>
            <a:endParaRPr lang="en-CA" dirty="0"/>
          </a:p>
          <a:p>
            <a:pPr marL="514350" indent="-514350">
              <a:buAutoNum type="arabicPeriod"/>
            </a:pPr>
            <a:r>
              <a:rPr lang="en-CA" dirty="0"/>
              <a:t>What do you think? </a:t>
            </a:r>
          </a:p>
          <a:p>
            <a:pPr marL="514350" indent="-514350">
              <a:buAutoNum type="arabicPeriod"/>
            </a:pPr>
            <a:r>
              <a:rPr lang="en-CA" dirty="0"/>
              <a:t>What did they think?</a:t>
            </a:r>
          </a:p>
          <a:p>
            <a:pPr marL="514350" indent="-514350">
              <a:buAutoNum type="arabicPeriod"/>
            </a:pPr>
            <a:r>
              <a:rPr lang="en-CA" dirty="0"/>
              <a:t>Causes of the American Revolution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https://www.youtube.com/watch?v=Eytc9ZaNWyc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025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Thirteen Colonies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were they like? </a:t>
            </a:r>
          </a:p>
          <a:p>
            <a:endParaRPr lang="en-CA" dirty="0"/>
          </a:p>
          <a:p>
            <a:r>
              <a:rPr lang="en-CA" dirty="0"/>
              <a:t>Government system</a:t>
            </a:r>
          </a:p>
          <a:p>
            <a:r>
              <a:rPr lang="en-CA" dirty="0"/>
              <a:t>Laws and customs</a:t>
            </a:r>
          </a:p>
          <a:p>
            <a:r>
              <a:rPr lang="en-CA" dirty="0"/>
              <a:t>Traded with each other </a:t>
            </a:r>
          </a:p>
          <a:p>
            <a:r>
              <a:rPr lang="en-CA" dirty="0"/>
              <a:t>Had been around for 150 years</a:t>
            </a:r>
          </a:p>
          <a:p>
            <a:r>
              <a:rPr lang="en-CA" dirty="0"/>
              <a:t>Felt American rather than tied to Britain</a:t>
            </a:r>
          </a:p>
        </p:txBody>
      </p:sp>
    </p:spTree>
    <p:extLst>
      <p:ext uri="{BB962C8B-B14F-4D97-AF65-F5344CB8AC3E}">
        <p14:creationId xmlns:p14="http://schemas.microsoft.com/office/powerpoint/2010/main" val="31689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the Revolution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579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Seven Years War (French and Indian War)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proxy war in North America fought between France and Britain </a:t>
            </a:r>
          </a:p>
          <a:p>
            <a:r>
              <a:rPr lang="en-CA" dirty="0"/>
              <a:t>British victory led to end of French control of N America</a:t>
            </a:r>
          </a:p>
          <a:p>
            <a:r>
              <a:rPr lang="en-CA" dirty="0"/>
              <a:t>Cost of the war was debilitating to Britain</a:t>
            </a:r>
          </a:p>
          <a:p>
            <a:r>
              <a:rPr lang="en-CA" dirty="0"/>
              <a:t>Since the American colonies were the beneficiaries of Britain’s victory, Britain taxed the colonies to get their money back. </a:t>
            </a:r>
          </a:p>
          <a:p>
            <a:r>
              <a:rPr lang="en-CA" dirty="0"/>
              <a:t>Americans complained about ‘taxation without representation’</a:t>
            </a:r>
          </a:p>
          <a:p>
            <a:pPr lvl="1"/>
            <a:r>
              <a:rPr lang="en-CA" dirty="0"/>
              <a:t>They had no representatives in British </a:t>
            </a:r>
            <a:r>
              <a:rPr lang="en-CA" dirty="0">
                <a:solidFill>
                  <a:srgbClr val="7030A0"/>
                </a:solidFill>
              </a:rPr>
              <a:t>parliament</a:t>
            </a:r>
          </a:p>
        </p:txBody>
      </p:sp>
    </p:spTree>
    <p:extLst>
      <p:ext uri="{BB962C8B-B14F-4D97-AF65-F5344CB8AC3E}">
        <p14:creationId xmlns:p14="http://schemas.microsoft.com/office/powerpoint/2010/main" val="24423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Stamp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1765</a:t>
            </a:r>
          </a:p>
          <a:p>
            <a:r>
              <a:rPr lang="en-CA" dirty="0"/>
              <a:t>Colonists had to pay a tax (in the form of a stamp) on all printed documents (newspapers, legal documents, etc.)</a:t>
            </a:r>
          </a:p>
          <a:p>
            <a:r>
              <a:rPr lang="en-CA" dirty="0"/>
              <a:t>Colonists fought back by terrorizing the British tax collectors</a:t>
            </a:r>
          </a:p>
          <a:p>
            <a:r>
              <a:rPr lang="en-CA" dirty="0"/>
              <a:t>Was repealed </a:t>
            </a:r>
            <a:r>
              <a:rPr lang="en-CA" dirty="0">
                <a:solidFill>
                  <a:srgbClr val="7030A0"/>
                </a:solidFill>
              </a:rPr>
              <a:t>eventually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07" y="4001294"/>
            <a:ext cx="4839375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Townshend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1767</a:t>
            </a:r>
          </a:p>
          <a:p>
            <a:r>
              <a:rPr lang="en-CA" dirty="0"/>
              <a:t>Allowed Parliament to put taxes on many other goods including glass, lead, paper, and tea</a:t>
            </a:r>
          </a:p>
          <a:p>
            <a:r>
              <a:rPr lang="en-CA" dirty="0"/>
              <a:t>Some colonies tried to negotiate a solution; others sent clear statements to British Parliament explaining that Br had no constitutional right to legislate for the colonies</a:t>
            </a:r>
          </a:p>
          <a:p>
            <a:r>
              <a:rPr lang="en-CA" dirty="0"/>
              <a:t>British troops had to come into Boston (1768) to prevent an uprising… resistance made it impossible to collect the </a:t>
            </a:r>
            <a:r>
              <a:rPr lang="en-CA" dirty="0">
                <a:solidFill>
                  <a:srgbClr val="7030A0"/>
                </a:solidFill>
              </a:rPr>
              <a:t>tax</a:t>
            </a:r>
          </a:p>
        </p:txBody>
      </p:sp>
    </p:spTree>
    <p:extLst>
      <p:ext uri="{BB962C8B-B14F-4D97-AF65-F5344CB8AC3E}">
        <p14:creationId xmlns:p14="http://schemas.microsoft.com/office/powerpoint/2010/main" val="34582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Boston Massacre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1770</a:t>
            </a:r>
          </a:p>
          <a:p>
            <a:r>
              <a:rPr lang="en-CA" dirty="0"/>
              <a:t>Tension over the presence of troops remained</a:t>
            </a:r>
          </a:p>
          <a:p>
            <a:r>
              <a:rPr lang="en-CA" dirty="0"/>
              <a:t>Br troops fired on a crowd, killing 5 civilians</a:t>
            </a:r>
          </a:p>
          <a:p>
            <a:r>
              <a:rPr lang="en-CA" dirty="0"/>
              <a:t>Publicized by Paul Revere in his engraving called, “The Bloody Massacre” </a:t>
            </a:r>
          </a:p>
          <a:p>
            <a:r>
              <a:rPr lang="en-CA" dirty="0"/>
              <a:t>Got everyone riled </a:t>
            </a:r>
            <a:r>
              <a:rPr lang="en-CA" dirty="0">
                <a:solidFill>
                  <a:srgbClr val="7030A0"/>
                </a:solidFill>
              </a:rPr>
              <a:t>up</a:t>
            </a:r>
            <a:r>
              <a:rPr lang="en-CA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092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21" y="51066"/>
            <a:ext cx="8001000" cy="6811325"/>
          </a:xfrm>
        </p:spPr>
      </p:pic>
    </p:spTree>
    <p:extLst>
      <p:ext uri="{BB962C8B-B14F-4D97-AF65-F5344CB8AC3E}">
        <p14:creationId xmlns:p14="http://schemas.microsoft.com/office/powerpoint/2010/main" val="2650307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695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Revolution! </vt:lpstr>
      <vt:lpstr>Revolution! </vt:lpstr>
      <vt:lpstr>The Thirteen Colonies </vt:lpstr>
      <vt:lpstr>Causes of the Revolution</vt:lpstr>
      <vt:lpstr>Seven Years War (French and Indian War)</vt:lpstr>
      <vt:lpstr>Stamp Act</vt:lpstr>
      <vt:lpstr>Townshend Act</vt:lpstr>
      <vt:lpstr>Boston Massacre</vt:lpstr>
      <vt:lpstr>PowerPoint Presentation</vt:lpstr>
      <vt:lpstr>Boston Tea Party/ Intolerable Acts</vt:lpstr>
      <vt:lpstr>PowerPoint Presentation</vt:lpstr>
      <vt:lpstr>First Continental Congress (1774) Second Continental Congress (1775)</vt:lpstr>
      <vt:lpstr>PowerPoint Presentation</vt:lpstr>
      <vt:lpstr>Thomas Paine and Common Sense</vt:lpstr>
      <vt:lpstr>PowerPoint Presentation</vt:lpstr>
      <vt:lpstr>PowerPoint Presentation</vt:lpstr>
      <vt:lpstr>Declaration of Independence</vt:lpstr>
      <vt:lpstr>Tasks: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Revolution!</dc:title>
  <dc:creator>Mairi .</dc:creator>
  <cp:lastModifiedBy>Mairi .</cp:lastModifiedBy>
  <cp:revision>22</cp:revision>
  <cp:lastPrinted>2016-11-17T14:17:12Z</cp:lastPrinted>
  <dcterms:created xsi:type="dcterms:W3CDTF">2016-11-16T00:31:37Z</dcterms:created>
  <dcterms:modified xsi:type="dcterms:W3CDTF">2017-11-20T02:56:08Z</dcterms:modified>
</cp:coreProperties>
</file>