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B0E8-E9BB-4684-BE92-AA58FF437CDE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3BACF-BBBD-4C2F-99FD-958BE6A61B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476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29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11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75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3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35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11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98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9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05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18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3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AF4C-53D4-4108-948B-98C3EF103E4A}" type="datetimeFigureOut">
              <a:rPr lang="en-CA" smtClean="0"/>
              <a:t>08/12/2016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BF598-DE86-4A9F-8B22-F494DB7FC8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01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industrial-revolu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CHY </a:t>
            </a:r>
          </a:p>
          <a:p>
            <a:r>
              <a:rPr lang="en-US" dirty="0" smtClean="0"/>
              <a:t>Lesson 65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6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Textiles industry</a:t>
            </a:r>
          </a:p>
          <a:p>
            <a:r>
              <a:rPr lang="en-US" dirty="0" smtClean="0"/>
              <a:t>Mechanization</a:t>
            </a:r>
          </a:p>
          <a:p>
            <a:r>
              <a:rPr lang="en-US" dirty="0" smtClean="0"/>
              <a:t>Factory system</a:t>
            </a:r>
          </a:p>
          <a:p>
            <a:r>
              <a:rPr lang="en-US" dirty="0" smtClean="0"/>
              <a:t>Eli Whitney’s cotton gin</a:t>
            </a:r>
          </a:p>
          <a:p>
            <a:r>
              <a:rPr lang="en-US" dirty="0" smtClean="0"/>
              <a:t>Flying shuttle</a:t>
            </a:r>
          </a:p>
          <a:p>
            <a:r>
              <a:rPr lang="en-US" dirty="0" smtClean="0"/>
              <a:t>Spinning jenny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wheels</a:t>
            </a:r>
          </a:p>
          <a:p>
            <a:r>
              <a:rPr lang="en-US" dirty="0" smtClean="0"/>
              <a:t>Steam engines</a:t>
            </a:r>
          </a:p>
          <a:p>
            <a:r>
              <a:rPr lang="en-US" dirty="0" smtClean="0"/>
              <a:t>Locomotives</a:t>
            </a:r>
          </a:p>
          <a:p>
            <a:r>
              <a:rPr lang="en-US" dirty="0" smtClean="0"/>
              <a:t>Vulcanization of rubber</a:t>
            </a:r>
          </a:p>
          <a:p>
            <a:r>
              <a:rPr lang="en-US" dirty="0" smtClean="0"/>
              <a:t>Oil </a:t>
            </a:r>
            <a:r>
              <a:rPr lang="en-US" dirty="0" smtClean="0">
                <a:solidFill>
                  <a:srgbClr val="7030A0"/>
                </a:solidFill>
              </a:rPr>
              <a:t>industry</a:t>
            </a:r>
            <a:endParaRPr lang="en-CA" dirty="0" smtClean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12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4C:  </a:t>
            </a:r>
          </a:p>
          <a:p>
            <a:pPr marL="0" indent="0">
              <a:buNone/>
            </a:pPr>
            <a:r>
              <a:rPr lang="en-US" dirty="0" smtClean="0"/>
              <a:t>Read Chapter 25.1 from the online textbook.  Answer questions 1, 3-7 from the last page.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4U: </a:t>
            </a:r>
          </a:p>
          <a:p>
            <a:pPr marL="0" indent="0">
              <a:buNone/>
            </a:pPr>
            <a:r>
              <a:rPr lang="en-US" dirty="0" smtClean="0"/>
              <a:t>Read Chapter 15 of The West and the World.  Answer questions 1-4, 5, 9, &amp; 10.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74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dirty="0" smtClean="0"/>
              <a:t>Analyze the connections between inventions, and improvements in communication and transport, to the spread of the Industrial Revolution.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Congress of Vienna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Introduction to the Industrial Revolution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Reading Assignment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75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Congress of Vienna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conservative approach was taken to restoring peace in Europe, after 1815</a:t>
            </a:r>
          </a:p>
          <a:p>
            <a:r>
              <a:rPr lang="en-US" dirty="0" smtClean="0"/>
              <a:t>Didn’t want a repeat of the French Revolution</a:t>
            </a:r>
          </a:p>
          <a:p>
            <a:r>
              <a:rPr lang="en-US" dirty="0" smtClean="0"/>
              <a:t>100s met at the Congress of Vienna (Austria)</a:t>
            </a:r>
          </a:p>
          <a:p>
            <a:r>
              <a:rPr lang="en-US" dirty="0" smtClean="0"/>
              <a:t>Britain, Austria, Russia, &amp; Prussia were main decision-makers</a:t>
            </a:r>
          </a:p>
          <a:p>
            <a:r>
              <a:rPr lang="en-US" dirty="0" smtClean="0"/>
              <a:t>Wanted to suppress revolutionary ideas… but this was </a:t>
            </a:r>
            <a:r>
              <a:rPr lang="en-US" dirty="0" smtClean="0">
                <a:solidFill>
                  <a:srgbClr val="7030A0"/>
                </a:solidFill>
              </a:rPr>
              <a:t>difficult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Principles: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countries that had suffered most had to be paid back for their losses.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Balance of power had to be restored in Europe so no country became too powerful</a:t>
            </a:r>
          </a:p>
          <a:p>
            <a:pPr marL="514350" indent="-514350">
              <a:buAutoNum type="arabicPeriod"/>
            </a:pPr>
            <a:r>
              <a:rPr lang="en-US" dirty="0" smtClean="0"/>
              <a:t>All decisions would follow the ‘rule of legitimacy’ meaning all former ruling families should be restored to their </a:t>
            </a:r>
            <a:r>
              <a:rPr lang="en-US" dirty="0" smtClean="0">
                <a:solidFill>
                  <a:srgbClr val="7030A0"/>
                </a:solidFill>
              </a:rPr>
              <a:t>thrones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Netherlands took control of Austrian Netherlands</a:t>
            </a:r>
          </a:p>
          <a:p>
            <a:r>
              <a:rPr lang="en-US" dirty="0" smtClean="0"/>
              <a:t>Austria gained two northern Italian states</a:t>
            </a:r>
          </a:p>
          <a:p>
            <a:r>
              <a:rPr lang="en-US" dirty="0" smtClean="0"/>
              <a:t>Sweden was given Norway (punishing Denmark which had controlled Norway but supported Napoleon)</a:t>
            </a:r>
          </a:p>
          <a:p>
            <a:r>
              <a:rPr lang="en-US" dirty="0" smtClean="0"/>
              <a:t>Prussia rec’d some territory along the Rhine River</a:t>
            </a:r>
          </a:p>
          <a:p>
            <a:r>
              <a:rPr lang="en-US" dirty="0" smtClean="0"/>
              <a:t>Great Britain (GB) gained several islands in the French West Indies and in the Mediterranean</a:t>
            </a:r>
          </a:p>
          <a:p>
            <a:r>
              <a:rPr lang="en-US" dirty="0" smtClean="0"/>
              <a:t>Russia and Prussia both wanted Poland but a compromise was </a:t>
            </a:r>
            <a:r>
              <a:rPr lang="en-US" dirty="0" smtClean="0">
                <a:solidFill>
                  <a:srgbClr val="7030A0"/>
                </a:solidFill>
              </a:rPr>
              <a:t>reached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was surrounded by strong states (no longer a threat)</a:t>
            </a:r>
          </a:p>
          <a:p>
            <a:r>
              <a:rPr lang="en-US" dirty="0" err="1" smtClean="0"/>
              <a:t>Fr’s</a:t>
            </a:r>
            <a:r>
              <a:rPr lang="en-US" dirty="0" smtClean="0"/>
              <a:t> boundaries returned to 1790 locations</a:t>
            </a:r>
          </a:p>
          <a:p>
            <a:r>
              <a:rPr lang="en-US" dirty="0" smtClean="0"/>
              <a:t>France had to pay reparations to </a:t>
            </a:r>
            <a:r>
              <a:rPr lang="en-US" dirty="0" smtClean="0">
                <a:solidFill>
                  <a:srgbClr val="7030A0"/>
                </a:solidFill>
              </a:rPr>
              <a:t>others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Reactionary Alliances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Reactionaries: oppose change and would like to undo certain changes</a:t>
            </a:r>
          </a:p>
          <a:p>
            <a:r>
              <a:rPr lang="en-US" dirty="0" smtClean="0"/>
              <a:t>Spain and Two </a:t>
            </a:r>
            <a:r>
              <a:rPr lang="en-US" dirty="0" err="1" smtClean="0"/>
              <a:t>Sicilies</a:t>
            </a:r>
            <a:r>
              <a:rPr lang="en-US" dirty="0" smtClean="0"/>
              <a:t> restored monarchs and got rid of constitutions</a:t>
            </a:r>
          </a:p>
          <a:p>
            <a:r>
              <a:rPr lang="en-US" dirty="0" err="1" smtClean="0"/>
              <a:t>Switz</a:t>
            </a:r>
            <a:r>
              <a:rPr lang="en-US" dirty="0" smtClean="0"/>
              <a:t> kept constitution but had to promise neutrality</a:t>
            </a:r>
          </a:p>
          <a:p>
            <a:r>
              <a:rPr lang="en-US" dirty="0" smtClean="0"/>
              <a:t>Led to rise of nationalism (people with common language, history, and culture wanted to unite)</a:t>
            </a:r>
          </a:p>
          <a:p>
            <a:r>
              <a:rPr lang="en-US" dirty="0" smtClean="0"/>
              <a:t>Austria, GB, Prussia, &amp; Russia kept their ‘Quadruple Alliance’</a:t>
            </a:r>
          </a:p>
          <a:p>
            <a:r>
              <a:rPr lang="en-US" dirty="0" smtClean="0"/>
              <a:t>Allowed France to join in 1818 (yes, Quintuple Alliance)</a:t>
            </a:r>
          </a:p>
          <a:p>
            <a:r>
              <a:rPr lang="en-US" dirty="0" smtClean="0"/>
              <a:t>Promised to rule as Christians</a:t>
            </a:r>
          </a:p>
          <a:p>
            <a:r>
              <a:rPr lang="en-US" dirty="0" smtClean="0"/>
              <a:t>‘Concert of Europe’ international rule by agreement (concert)</a:t>
            </a:r>
          </a:p>
          <a:p>
            <a:r>
              <a:rPr lang="en-US" dirty="0" smtClean="0"/>
              <a:t>Was effective until </a:t>
            </a:r>
            <a:r>
              <a:rPr lang="en-US" dirty="0" smtClean="0">
                <a:solidFill>
                  <a:srgbClr val="7030A0"/>
                </a:solidFill>
              </a:rPr>
              <a:t>1848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3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Agree or Disagree?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 society’s development depends on its ability to understand and use science and technology.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roles that people play in society are related to the distribution of wealth in that society.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workers who produce goods and services, and so create wealth, deserve a say in how that wealth is distributed.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http://www.history.com/topics/industrial-revolution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67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 of peace brought growing prosperity</a:t>
            </a:r>
          </a:p>
          <a:p>
            <a:r>
              <a:rPr lang="en-US" dirty="0" smtClean="0"/>
              <a:t>New ideas and technology stimulated progress</a:t>
            </a:r>
          </a:p>
          <a:p>
            <a:r>
              <a:rPr lang="en-US" dirty="0" smtClean="0"/>
              <a:t>Turn-pike construction (toll roads)</a:t>
            </a:r>
          </a:p>
          <a:p>
            <a:r>
              <a:rPr lang="en-US" dirty="0" smtClean="0"/>
              <a:t>Canals</a:t>
            </a:r>
          </a:p>
          <a:p>
            <a:r>
              <a:rPr lang="en-US" dirty="0" smtClean="0"/>
              <a:t>Railways</a:t>
            </a:r>
          </a:p>
          <a:p>
            <a:r>
              <a:rPr lang="en-US" dirty="0" smtClean="0"/>
              <a:t>Crop rotation</a:t>
            </a:r>
          </a:p>
          <a:p>
            <a:r>
              <a:rPr lang="en-US" dirty="0" smtClean="0"/>
              <a:t>Plows with replaceable blades</a:t>
            </a:r>
          </a:p>
          <a:p>
            <a:r>
              <a:rPr lang="en-US" dirty="0" smtClean="0"/>
              <a:t>Coal and Iron ore </a:t>
            </a:r>
            <a:r>
              <a:rPr lang="en-US" dirty="0" smtClean="0">
                <a:solidFill>
                  <a:srgbClr val="7030A0"/>
                </a:solidFill>
              </a:rPr>
              <a:t>in Britain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994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507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Industrial Revolution</vt:lpstr>
      <vt:lpstr>The Industrial Revolution</vt:lpstr>
      <vt:lpstr>The Congress of Vienna</vt:lpstr>
      <vt:lpstr>PowerPoint Presentation</vt:lpstr>
      <vt:lpstr>Compensations</vt:lpstr>
      <vt:lpstr>PowerPoint Presentation</vt:lpstr>
      <vt:lpstr>Reactionary Alliances</vt:lpstr>
      <vt:lpstr>The Industrial Revolution</vt:lpstr>
      <vt:lpstr>PowerPoint Presentation</vt:lpstr>
      <vt:lpstr>PowerPoint Presentation</vt:lpstr>
      <vt:lpstr>Task: 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Bew, Mairi</dc:creator>
  <cp:lastModifiedBy>Bew, Mairi</cp:lastModifiedBy>
  <cp:revision>3</cp:revision>
  <cp:lastPrinted>2016-12-08T14:06:38Z</cp:lastPrinted>
  <dcterms:created xsi:type="dcterms:W3CDTF">2016-12-08T14:05:34Z</dcterms:created>
  <dcterms:modified xsi:type="dcterms:W3CDTF">2016-12-08T16:29:17Z</dcterms:modified>
</cp:coreProperties>
</file>