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4" r:id="rId9"/>
    <p:sldId id="262" r:id="rId10"/>
    <p:sldId id="263" r:id="rId11"/>
    <p:sldId id="260" r:id="rId12"/>
    <p:sldId id="26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9794-7F98-41F2-BC9B-6E3B6A442246}" type="datetimeFigureOut">
              <a:rPr lang="en-US" smtClean="0"/>
              <a:pPr/>
              <a:t>11/9/2017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Essay Writing 101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CHY 4UR</a:t>
            </a:r>
          </a:p>
          <a:p>
            <a:r>
              <a:rPr lang="en-CA" dirty="0" smtClean="0"/>
              <a:t>Supplemental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Do:</a:t>
            </a:r>
          </a:p>
          <a:p>
            <a:r>
              <a:rPr lang="en-CA" dirty="0" smtClean="0"/>
              <a:t>Use them wisely</a:t>
            </a:r>
          </a:p>
          <a:p>
            <a:r>
              <a:rPr lang="en-CA" dirty="0" smtClean="0"/>
              <a:t>Remember to insert the footnote number (endnote) after the closing quotation mark</a:t>
            </a:r>
          </a:p>
          <a:p>
            <a:r>
              <a:rPr lang="en-CA" dirty="0" smtClean="0"/>
              <a:t>Introduce and then explain your quotation</a:t>
            </a:r>
          </a:p>
          <a:p>
            <a:r>
              <a:rPr lang="en-CA" dirty="0" smtClean="0"/>
              <a:t>Use quotations to prove your point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like your introduction but in reverse</a:t>
            </a:r>
          </a:p>
          <a:p>
            <a:r>
              <a:rPr lang="en-CA" dirty="0" smtClean="0"/>
              <a:t>Start by reflecting back on your thesis</a:t>
            </a:r>
          </a:p>
          <a:p>
            <a:r>
              <a:rPr lang="en-CA" dirty="0" smtClean="0"/>
              <a:t>Review the sub-theses that you used to prove your thesis</a:t>
            </a:r>
          </a:p>
          <a:p>
            <a:r>
              <a:rPr lang="en-CA" dirty="0" smtClean="0"/>
              <a:t>At the end, restate your thesis and try to come up with the significance of your research and the entire essay</a:t>
            </a:r>
          </a:p>
          <a:p>
            <a:r>
              <a:rPr lang="en-CA" dirty="0" smtClean="0"/>
              <a:t>About </a:t>
            </a:r>
            <a:r>
              <a:rPr lang="en-CA" smtClean="0"/>
              <a:t>200 words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Remember: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Title page with a catchy title (no pictures or borders please.  Let your words impress me.)</a:t>
            </a:r>
          </a:p>
          <a:p>
            <a:r>
              <a:rPr lang="en-CA" dirty="0" smtClean="0"/>
              <a:t>Bibliography (alphabetical order by author’s last name)</a:t>
            </a:r>
          </a:p>
          <a:p>
            <a:pPr lvl="1"/>
            <a:r>
              <a:rPr lang="en-CA" dirty="0" smtClean="0"/>
              <a:t>The last page of your essay</a:t>
            </a:r>
          </a:p>
          <a:p>
            <a:r>
              <a:rPr lang="en-CA" dirty="0" smtClean="0"/>
              <a:t>Create your title page and bibliography in a separate file to avoid numbering them </a:t>
            </a:r>
          </a:p>
          <a:p>
            <a:r>
              <a:rPr lang="en-CA" dirty="0" smtClean="0"/>
              <a:t>Attach the mark sheet to the back of your essay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everything in third person</a:t>
            </a:r>
          </a:p>
          <a:p>
            <a:r>
              <a:rPr lang="en-US" dirty="0" smtClean="0"/>
              <a:t>No contractions</a:t>
            </a:r>
          </a:p>
          <a:p>
            <a:r>
              <a:rPr lang="en-US" dirty="0" smtClean="0"/>
              <a:t>No slang</a:t>
            </a:r>
          </a:p>
          <a:p>
            <a:r>
              <a:rPr lang="en-US" dirty="0" smtClean="0"/>
              <a:t>Avoid the thesaurus… be very careful when you substitute words</a:t>
            </a:r>
          </a:p>
          <a:p>
            <a:r>
              <a:rPr lang="en-US" dirty="0" smtClean="0"/>
              <a:t>Keep your thesis in mind with every sentence you write</a:t>
            </a:r>
          </a:p>
          <a:p>
            <a:r>
              <a:rPr lang="en-US" dirty="0" smtClean="0"/>
              <a:t>Get someone to proof read for you… carefully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8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Writing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Objective: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b="1" dirty="0" smtClean="0"/>
              <a:t>will</a:t>
            </a:r>
            <a:r>
              <a:rPr lang="en-US" dirty="0" smtClean="0"/>
              <a:t> feel confident in our ability to prepare for and write our essays!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59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Minds-On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What are the challenges students face in writing an essay?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48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What are the key parts of an essay?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04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Essay Writing 101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U</a:t>
            </a:r>
            <a:r>
              <a:rPr lang="en-CA" dirty="0" smtClean="0">
                <a:sym typeface="Wingdings" panose="05000000000000000000" pitchFamily="2" charset="2"/>
              </a:rPr>
              <a:t></a:t>
            </a:r>
            <a:r>
              <a:rPr lang="en-CA" dirty="0" smtClean="0"/>
              <a:t>2000 words (no more than 2300 words)</a:t>
            </a:r>
          </a:p>
          <a:p>
            <a:r>
              <a:rPr lang="en-US" dirty="0" smtClean="0"/>
              <a:t>C</a:t>
            </a:r>
            <a:r>
              <a:rPr lang="en-US" dirty="0" smtClean="0">
                <a:sym typeface="Wingdings" panose="05000000000000000000" pitchFamily="2" charset="2"/>
              </a:rPr>
              <a:t> 1500 words </a:t>
            </a:r>
            <a:endParaRPr lang="en-CA" dirty="0" smtClean="0"/>
          </a:p>
          <a:p>
            <a:r>
              <a:rPr lang="en-CA" dirty="0" smtClean="0"/>
              <a:t>At least 7 sources (the more, the better)</a:t>
            </a:r>
          </a:p>
          <a:p>
            <a:r>
              <a:rPr lang="en-CA" dirty="0" smtClean="0"/>
              <a:t>Around 6 paragraphs (this means 4 body paragraphs plus the intro and the conclusion)</a:t>
            </a:r>
          </a:p>
          <a:p>
            <a:r>
              <a:rPr lang="en-CA" dirty="0" smtClean="0"/>
              <a:t>Keep your thesis in the front of your mind... You must be proving it with every single sentence</a:t>
            </a:r>
          </a:p>
          <a:p>
            <a:r>
              <a:rPr lang="en-CA" dirty="0" smtClean="0"/>
              <a:t>Include at least 3 references per paragraph (direct quotations and/or indirect references)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About 200-250 words</a:t>
            </a:r>
          </a:p>
          <a:p>
            <a:r>
              <a:rPr lang="en-CA" dirty="0" smtClean="0"/>
              <a:t>Include a brief introduction to your topic... </a:t>
            </a:r>
            <a:r>
              <a:rPr lang="en-CA" dirty="0"/>
              <a:t>n</a:t>
            </a:r>
            <a:r>
              <a:rPr lang="en-CA" dirty="0" smtClean="0"/>
              <a:t>ot too much... Just 2 or 3 sentences</a:t>
            </a:r>
          </a:p>
          <a:p>
            <a:r>
              <a:rPr lang="en-CA" dirty="0" smtClean="0"/>
              <a:t>Your thesis, make sure it is really clear.  Get a couple of other people to read your intro over and make sure they can identify your thesis</a:t>
            </a:r>
          </a:p>
          <a:p>
            <a:r>
              <a:rPr lang="en-CA" dirty="0" smtClean="0"/>
              <a:t>Plan of development: write one sentence about each of your sub-topics.  </a:t>
            </a:r>
          </a:p>
          <a:p>
            <a:r>
              <a:rPr lang="en-CA" dirty="0" smtClean="0"/>
              <a:t>Conclude with another reference to your thesis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Sub-topics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Your first sentence should both introduce your sub-topic and connect it to your thesis.  If you need 2 sentences, that’s all right</a:t>
            </a:r>
          </a:p>
          <a:p>
            <a:r>
              <a:rPr lang="en-CA" dirty="0" smtClean="0"/>
              <a:t>Don’t worry about a sentence that lists your evidence for the paragraph.  A better sentence just informs the reader that you will provide such evidence</a:t>
            </a:r>
          </a:p>
          <a:p>
            <a:r>
              <a:rPr lang="en-CA" dirty="0" smtClean="0"/>
              <a:t>Then, provide your proof and an explanation of how it proves your thesis.  </a:t>
            </a:r>
          </a:p>
          <a:p>
            <a:r>
              <a:rPr lang="en-CA" dirty="0" smtClean="0"/>
              <a:t>You should have between 2 and 4 examples of evidence in each paragraph</a:t>
            </a:r>
          </a:p>
          <a:p>
            <a:r>
              <a:rPr lang="en-CA" dirty="0" smtClean="0"/>
              <a:t>Conclude with a sentence that summarizes your paragraph and reconnects to your thesis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must reference any specific fact (dates, statistics, etc)</a:t>
            </a:r>
          </a:p>
          <a:p>
            <a:r>
              <a:rPr lang="en-CA" dirty="0" smtClean="0"/>
              <a:t>All quotations and indirect quotations</a:t>
            </a:r>
          </a:p>
          <a:p>
            <a:r>
              <a:rPr lang="en-CA" dirty="0" smtClean="0"/>
              <a:t>Ideas borrowed from one of your sources</a:t>
            </a:r>
          </a:p>
          <a:p>
            <a:r>
              <a:rPr lang="en-US" dirty="0" smtClean="0"/>
              <a:t>Use Chicago Style for a history essay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quotes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Don’t:</a:t>
            </a:r>
          </a:p>
          <a:p>
            <a:r>
              <a:rPr lang="en-CA" dirty="0" smtClean="0"/>
              <a:t>Begin or end a paragraph with a quote</a:t>
            </a:r>
          </a:p>
          <a:p>
            <a:r>
              <a:rPr lang="en-CA" dirty="0" smtClean="0"/>
              <a:t>Use quotes where your own words would be better</a:t>
            </a:r>
          </a:p>
          <a:p>
            <a:r>
              <a:rPr lang="en-CA" dirty="0" smtClean="0"/>
              <a:t>Expect the quotes to prove your thesis all on their own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537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Essay Writing 101</vt:lpstr>
      <vt:lpstr>Essay Writing</vt:lpstr>
      <vt:lpstr>Minds-On</vt:lpstr>
      <vt:lpstr>PowerPoint Presentation</vt:lpstr>
      <vt:lpstr>Essay Writing 101</vt:lpstr>
      <vt:lpstr>Introduction</vt:lpstr>
      <vt:lpstr>Sub-topics</vt:lpstr>
      <vt:lpstr>References</vt:lpstr>
      <vt:lpstr>Using quotes</vt:lpstr>
      <vt:lpstr>PowerPoint Presentation</vt:lpstr>
      <vt:lpstr>Conclusion</vt:lpstr>
      <vt:lpstr>Remember: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Writing 101</dc:title>
  <dc:creator>Mairi</dc:creator>
  <cp:lastModifiedBy>Bew, Mairi</cp:lastModifiedBy>
  <cp:revision>38</cp:revision>
  <dcterms:created xsi:type="dcterms:W3CDTF">2009-11-15T23:49:59Z</dcterms:created>
  <dcterms:modified xsi:type="dcterms:W3CDTF">2017-11-09T12:41:11Z</dcterms:modified>
</cp:coreProperties>
</file>