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784FE-582D-4550-BE71-439C4E4675BF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E9BC8-0AC8-447F-A812-0038C3F070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889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3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878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340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63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221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83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286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74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84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5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195E2-C864-4AC8-87BA-6403642B519A}" type="datetimeFigureOut">
              <a:rPr lang="en-CA" smtClean="0"/>
              <a:t>10/04/2017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40C2-62F2-413F-B1A2-8A94CCC8D12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013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Changing Economy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CHC 2DR</a:t>
            </a:r>
          </a:p>
          <a:p>
            <a:r>
              <a:rPr lang="en-US" dirty="0" smtClean="0"/>
              <a:t>Lesson 36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73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Saved Canadian jobs</a:t>
            </a:r>
          </a:p>
          <a:p>
            <a:r>
              <a:rPr lang="en-US" dirty="0" smtClean="0"/>
              <a:t>US opened branch plants of their factories in Canada… to avoid the </a:t>
            </a:r>
            <a:r>
              <a:rPr lang="en-US" dirty="0" smtClean="0">
                <a:solidFill>
                  <a:srgbClr val="FF0000"/>
                </a:solidFill>
              </a:rPr>
              <a:t>tariff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6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Plants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 for Canadians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Disadvantages for Canadians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Lots of investment into Canadian business</a:t>
            </a:r>
          </a:p>
          <a:p>
            <a:r>
              <a:rPr lang="en-US" dirty="0" smtClean="0"/>
              <a:t>Lots of manufacturing jobs in Canada</a:t>
            </a:r>
          </a:p>
          <a:p>
            <a:r>
              <a:rPr lang="en-US" dirty="0" smtClean="0"/>
              <a:t>Prices were lower because there were lots of products</a:t>
            </a:r>
          </a:p>
          <a:p>
            <a:r>
              <a:rPr lang="en-US" dirty="0" smtClean="0"/>
              <a:t>Brand-name products were available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Many small Canadian manufacturers closed</a:t>
            </a:r>
          </a:p>
          <a:p>
            <a:r>
              <a:rPr lang="en-US" dirty="0" smtClean="0"/>
              <a:t>Top management jobs were all American</a:t>
            </a:r>
          </a:p>
          <a:p>
            <a:r>
              <a:rPr lang="en-US" dirty="0" smtClean="0"/>
              <a:t>Company decisions were made in the USA</a:t>
            </a:r>
          </a:p>
          <a:p>
            <a:r>
              <a:rPr lang="en-US" dirty="0" smtClean="0"/>
              <a:t>Profits went back to the US investors and owners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5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How would Canadians have felt about more American involvement in our economy?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would happen if there was a recession or the economy went bad?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similarities can you see to today’s economic situation? </a:t>
            </a:r>
          </a:p>
          <a:p>
            <a:pPr marL="514350" indent="-514350">
              <a:buAutoNum type="arabicPeriod"/>
            </a:pPr>
            <a:r>
              <a:rPr lang="en-US" dirty="0" smtClean="0"/>
              <a:t>Does it matter if ownership is Canadian or foreign as long as a company provides jobs?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3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r>
              <a:rPr lang="en-US" dirty="0" smtClean="0"/>
              <a:t>CSI: Canadian Innovations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7695"/>
            <a:ext cx="10515600" cy="4769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Continuity and Change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you think of innovation and invention, which three countries come to mind?  Compare your ideas with a partner.  Is Canada on your list?  Why or why not?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Canadian </a:t>
            </a:r>
            <a:r>
              <a:rPr lang="en-US" dirty="0"/>
              <a:t>geography and climate have not only contributed to our identity but have played a key role in our innovations.  With a partner, come up with a list of Aboriginal innovations that helped them overcome the challenges of North America. </a:t>
            </a: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Brainstorm </a:t>
            </a:r>
            <a:r>
              <a:rPr lang="en-US" dirty="0"/>
              <a:t>a list of challenges that Canadian weather and geography have presented for travelers.  How have some of these challenges been overcome?  What challenges remain? </a:t>
            </a:r>
            <a:endParaRPr lang="en-US" dirty="0" smtClean="0"/>
          </a:p>
          <a:p>
            <a:pPr marL="0" indent="0">
              <a:buNone/>
            </a:pPr>
            <a:endParaRPr lang="en-CA" dirty="0"/>
          </a:p>
          <a:p>
            <a:pPr marL="514350" indent="-514350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48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Changing Economy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Goal: </a:t>
            </a:r>
          </a:p>
          <a:p>
            <a:pPr marL="0" indent="0">
              <a:buNone/>
            </a:pPr>
            <a:r>
              <a:rPr lang="en-US" dirty="0" smtClean="0"/>
              <a:t>Explain how Canada’s economy was reshaped by internal and external forces.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Warm-Up:  Journal activity</a:t>
            </a:r>
          </a:p>
          <a:p>
            <a:pPr marL="514350" indent="-514350">
              <a:buAutoNum type="arabicPeriod"/>
            </a:pPr>
            <a:r>
              <a:rPr lang="en-US" dirty="0" smtClean="0"/>
              <a:t>Note and discussion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CSI work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21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Get your journal.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a short paragraph (4-6 sentences) explaining </a:t>
            </a:r>
          </a:p>
          <a:p>
            <a:pPr marL="914400" lvl="1" indent="-457200">
              <a:buAutoNum type="alphaLcParenR"/>
            </a:pPr>
            <a:r>
              <a:rPr lang="en-US" dirty="0" smtClean="0"/>
              <a:t>How the car opened up our region, </a:t>
            </a:r>
          </a:p>
          <a:p>
            <a:pPr marL="457200" lvl="1" indent="0">
              <a:buNone/>
            </a:pPr>
            <a:r>
              <a:rPr lang="en-US" dirty="0" smtClean="0"/>
              <a:t>	OR</a:t>
            </a:r>
          </a:p>
          <a:p>
            <a:pPr marL="457200" lvl="1" indent="0">
              <a:buNone/>
            </a:pPr>
            <a:r>
              <a:rPr lang="en-US" dirty="0" smtClean="0"/>
              <a:t>b) Why we should be grateful to the Famous Five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5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Economy</a:t>
            </a:r>
          </a:p>
          <a:p>
            <a:r>
              <a:rPr lang="en-US" dirty="0" smtClean="0"/>
              <a:t>Managing of goods and money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Foreign investment</a:t>
            </a:r>
          </a:p>
          <a:p>
            <a:r>
              <a:rPr lang="en-US" dirty="0" smtClean="0"/>
              <a:t>Money invested in a country from foreign countries</a:t>
            </a:r>
          </a:p>
          <a:p>
            <a:r>
              <a:rPr lang="en-US" dirty="0" smtClean="0"/>
              <a:t>Ex. US companies began buying businesses or building businesses in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0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Branch plants</a:t>
            </a:r>
          </a:p>
          <a:p>
            <a:r>
              <a:rPr lang="en-US" dirty="0" smtClean="0"/>
              <a:t>Factories or businesses operating in Canada but owned by companies in another country</a:t>
            </a:r>
          </a:p>
          <a:p>
            <a:r>
              <a:rPr lang="en-US" dirty="0" smtClean="0"/>
              <a:t>Ex. GM, Quaker Oats, Ford, etc.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2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was developing lots of natural resources</a:t>
            </a:r>
          </a:p>
          <a:p>
            <a:r>
              <a:rPr lang="en-US" dirty="0" smtClean="0"/>
              <a:t>Energy, pulp &amp; paper, and mining (gold, silver, copper, zinc)</a:t>
            </a:r>
          </a:p>
          <a:p>
            <a:r>
              <a:rPr lang="en-US" dirty="0" smtClean="0"/>
              <a:t>We began making hydroelectric power (electricity from rivers)</a:t>
            </a:r>
          </a:p>
          <a:p>
            <a:r>
              <a:rPr lang="en-US" dirty="0" smtClean="0"/>
              <a:t>New towns started in these </a:t>
            </a:r>
            <a:r>
              <a:rPr lang="en-US" dirty="0" smtClean="0">
                <a:solidFill>
                  <a:srgbClr val="FF0000"/>
                </a:solidFill>
              </a:rPr>
              <a:t>locations</a:t>
            </a:r>
          </a:p>
        </p:txBody>
      </p:sp>
    </p:spTree>
    <p:extLst>
      <p:ext uri="{BB962C8B-B14F-4D97-AF65-F5344CB8AC3E}">
        <p14:creationId xmlns:p14="http://schemas.microsoft.com/office/powerpoint/2010/main" val="191770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Who would buy all of Canada’s resources? </a:t>
            </a:r>
          </a:p>
          <a:p>
            <a:r>
              <a:rPr lang="en-US" dirty="0" smtClean="0"/>
              <a:t>Before the war, Britain was our biggest buyer</a:t>
            </a:r>
          </a:p>
          <a:p>
            <a:r>
              <a:rPr lang="en-US" dirty="0" smtClean="0"/>
              <a:t>By the 1920s, it was the USA</a:t>
            </a:r>
          </a:p>
          <a:p>
            <a:r>
              <a:rPr lang="en-US" dirty="0" smtClean="0"/>
              <a:t>It was so much closer to Canada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Who did Canada buy its goods from? </a:t>
            </a:r>
          </a:p>
          <a:p>
            <a:r>
              <a:rPr lang="en-US" dirty="0" smtClean="0"/>
              <a:t>Most manufactured goods came from the </a:t>
            </a:r>
            <a:r>
              <a:rPr lang="en-US" dirty="0" smtClean="0">
                <a:solidFill>
                  <a:srgbClr val="FF0000"/>
                </a:solidFill>
              </a:rPr>
              <a:t>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7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companies started to buy into Canadian companies or open their own factories to take advantage of Canadian resources</a:t>
            </a:r>
          </a:p>
          <a:p>
            <a:r>
              <a:rPr lang="en-US" dirty="0" smtClean="0"/>
              <a:t>Gave money to help start big development projects that Canadian companies couldn’t afford on their</a:t>
            </a:r>
            <a:r>
              <a:rPr lang="en-US" dirty="0" smtClean="0">
                <a:solidFill>
                  <a:srgbClr val="FF0000"/>
                </a:solidFill>
              </a:rPr>
              <a:t> own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85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market was much bigger than the Canadian one (it still is!)</a:t>
            </a:r>
          </a:p>
          <a:p>
            <a:r>
              <a:rPr lang="en-US" dirty="0" smtClean="0"/>
              <a:t>US companies could make and sell products for less money</a:t>
            </a:r>
          </a:p>
          <a:p>
            <a:r>
              <a:rPr lang="en-US" dirty="0" smtClean="0"/>
              <a:t>Canada put taxes (called tariffs) on products coming in from the USA</a:t>
            </a:r>
          </a:p>
          <a:p>
            <a:r>
              <a:rPr lang="en-US" dirty="0" smtClean="0"/>
              <a:t>Allowed Canadian companies to keep making </a:t>
            </a:r>
            <a:r>
              <a:rPr lang="en-US" dirty="0" smtClean="0">
                <a:solidFill>
                  <a:srgbClr val="FF0000"/>
                </a:solidFill>
              </a:rPr>
              <a:t>things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0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534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Our Changing Economy</vt:lpstr>
      <vt:lpstr>Our Changing Economy</vt:lpstr>
      <vt:lpstr>Warm-Up: </vt:lpstr>
      <vt:lpstr>Key Terms</vt:lpstr>
      <vt:lpstr>PowerPoint Presentation</vt:lpstr>
      <vt:lpstr>The Economy</vt:lpstr>
      <vt:lpstr>Trade</vt:lpstr>
      <vt:lpstr>Foreign Investment</vt:lpstr>
      <vt:lpstr>Branch Plants</vt:lpstr>
      <vt:lpstr>PowerPoint Presentation</vt:lpstr>
      <vt:lpstr>Branch Plants</vt:lpstr>
      <vt:lpstr>What do you Think? </vt:lpstr>
      <vt:lpstr>CSI: Canadian Innovations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Changing Economy</dc:title>
  <dc:creator>Bew, Mairi</dc:creator>
  <cp:lastModifiedBy>Bew, Mairi</cp:lastModifiedBy>
  <cp:revision>3</cp:revision>
  <cp:lastPrinted>2017-04-10T12:48:22Z</cp:lastPrinted>
  <dcterms:created xsi:type="dcterms:W3CDTF">2017-04-05T11:52:26Z</dcterms:created>
  <dcterms:modified xsi:type="dcterms:W3CDTF">2017-04-10T12:52:26Z</dcterms:modified>
</cp:coreProperties>
</file>