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4660"/>
  </p:normalViewPr>
  <p:slideViewPr>
    <p:cSldViewPr>
      <p:cViewPr varScale="1">
        <p:scale>
          <a:sx n="68" d="100"/>
          <a:sy n="68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7000"/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6CA0-2077-45CE-ACFF-834A846D62D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93FCE-9E76-4DF5-ACCD-0E25C050E0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Appeasement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CHC 2DB </a:t>
            </a:r>
          </a:p>
          <a:p>
            <a:r>
              <a:rPr lang="en-US" dirty="0"/>
              <a:t>Lesson 58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farm1.static.flickr.com/192/493550116_e46ab2eb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7128792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s://www.team9000.net/attachments/106488/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633670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chromatism.net/current/images/seuss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8326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r. Seuss on Appeaseme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5" y="328612"/>
            <a:ext cx="6381750" cy="620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beautywisdomlaughter.files.wordpress.com/2010/04/seuss-end-of-nap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33450"/>
            <a:ext cx="71628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Corners: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What should the Prime Minister of England do?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a) England should let Hitler take Poland</a:t>
            </a:r>
          </a:p>
          <a:p>
            <a:pPr>
              <a:buNone/>
            </a:pPr>
            <a:r>
              <a:rPr lang="en-US" dirty="0"/>
              <a:t>b) England should attack Germany</a:t>
            </a:r>
          </a:p>
          <a:p>
            <a:pPr>
              <a:buNone/>
            </a:pPr>
            <a:r>
              <a:rPr lang="en-US" dirty="0"/>
              <a:t>c) England should negotiate with Germany</a:t>
            </a:r>
          </a:p>
          <a:p>
            <a:pPr>
              <a:buNone/>
            </a:pPr>
            <a:r>
              <a:rPr lang="en-US" dirty="0"/>
              <a:t>d) England should boycott German products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Write your answer on your white board.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Consolidation: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Write 5 adjectives (describing words) about Europe before the war.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War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Big Question: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“How did appeasement lead to the start of WWII?”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Minds On: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“What do you know about WWII already?”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In groups of 2 or 3, write down everything you already know about WWII… on chart paper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Appeasement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556791"/>
          <a:ext cx="8280920" cy="4608511"/>
        </p:xfrm>
        <a:graphic>
          <a:graphicData uri="http://schemas.openxmlformats.org/drawingml/2006/table">
            <a:tbl>
              <a:tblPr/>
              <a:tblGrid>
                <a:gridCol w="165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0021">
                <a:tc>
                  <a:txBody>
                    <a:bodyPr/>
                    <a:lstStyle/>
                    <a:p>
                      <a:pPr marL="0" marR="0"/>
                      <a:r>
                        <a:rPr lang="en-US" sz="1100" b="1" dirty="0">
                          <a:latin typeface="Calibri"/>
                          <a:ea typeface="Verdana"/>
                          <a:cs typeface="Times New Roman"/>
                        </a:rPr>
                        <a:t>Name of Leader</a:t>
                      </a:r>
                      <a:endParaRPr lang="en-US" sz="11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 b="1">
                          <a:latin typeface="Calibri"/>
                          <a:ea typeface="Verdana"/>
                          <a:cs typeface="Times New Roman"/>
                        </a:rPr>
                        <a:t>Picture</a:t>
                      </a: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 b="1">
                          <a:latin typeface="Calibri"/>
                          <a:ea typeface="Verdana"/>
                          <a:cs typeface="Times New Roman"/>
                        </a:rPr>
                        <a:t>Country/ Type  of Government</a:t>
                      </a: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 b="1">
                          <a:latin typeface="Calibri"/>
                          <a:ea typeface="Verdana"/>
                          <a:cs typeface="Times New Roman"/>
                        </a:rPr>
                        <a:t>Quote from Leader about WWII</a:t>
                      </a: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100" b="1">
                          <a:latin typeface="Calibri"/>
                          <a:ea typeface="Verdana"/>
                          <a:cs typeface="Times New Roman"/>
                        </a:rPr>
                        <a:t>What does this quote mean?</a:t>
                      </a:r>
                      <a:endParaRPr lang="en-US" sz="11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384"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477"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384"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384"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384"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477"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endParaRPr lang="en-US" sz="1100" dirty="0">
                        <a:latin typeface="Calibri"/>
                        <a:ea typeface="Verdan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 guesses as to how these characters are connected to the start of WWII? </a:t>
            </a:r>
          </a:p>
        </p:txBody>
      </p:sp>
      <p:pic>
        <p:nvPicPr>
          <p:cNvPr id="8196" name="Picture 4" descr="http://thebluegrassspecial.com/archive/2010/august10/imagesaugust10/green-eggs-ham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5715000" cy="3810000"/>
          </a:xfrm>
          <a:prstGeom prst="rect">
            <a:avLst/>
          </a:prstGeom>
          <a:noFill/>
        </p:spPr>
      </p:pic>
      <p:pic>
        <p:nvPicPr>
          <p:cNvPr id="8198" name="Picture 6" descr="http://holderbaum.educationextras.com/Grinch%5B1%5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836712"/>
            <a:ext cx="2571750" cy="3057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Before Dr Seuss became a writer of children’s books, he wrote political cartoons for newspapers</a:t>
            </a:r>
          </a:p>
          <a:p>
            <a:r>
              <a:rPr lang="en-US" dirty="0"/>
              <a:t>He spoke out against appeasement… he wanted governments to do more about Hitler’s ‘power grab’ in Europe</a:t>
            </a:r>
          </a:p>
          <a:p>
            <a:endParaRPr lang="en-US" dirty="0"/>
          </a:p>
        </p:txBody>
      </p:sp>
      <p:pic>
        <p:nvPicPr>
          <p:cNvPr id="9218" name="Picture 2" descr="http://drseuss.org/wp-content/uploads/2011/12/dr-seu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-243408"/>
            <a:ext cx="3635896" cy="3635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 Seuss’s Cartoons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From your cartoon: 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What is appeasement?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b)  What is the message of this cartoon?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hat a lucky thing we've got separate bed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552450"/>
            <a:ext cx="4495800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littlegreenfootballs.com/weblog/pictures/Pictures/great-us-sideshow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05272"/>
            <a:ext cx="4392488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211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MS Mincho</vt:lpstr>
      <vt:lpstr>Arial</vt:lpstr>
      <vt:lpstr>Calibri</vt:lpstr>
      <vt:lpstr>Times New Roman</vt:lpstr>
      <vt:lpstr>Verdana</vt:lpstr>
      <vt:lpstr>Office Theme</vt:lpstr>
      <vt:lpstr>Appeasement</vt:lpstr>
      <vt:lpstr>Getting the War Started</vt:lpstr>
      <vt:lpstr>PowerPoint Presentation</vt:lpstr>
      <vt:lpstr>Appeasement</vt:lpstr>
      <vt:lpstr>PowerPoint Presentation</vt:lpstr>
      <vt:lpstr>PowerPoint Presentation</vt:lpstr>
      <vt:lpstr>Dr Seuss’s Cartoons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Four Corners: </vt:lpstr>
      <vt:lpstr>Consolidation: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Appeasement</dc:title>
  <dc:creator>Mairi-</dc:creator>
  <cp:lastModifiedBy>Mairi .</cp:lastModifiedBy>
  <cp:revision>5</cp:revision>
  <dcterms:created xsi:type="dcterms:W3CDTF">2012-05-09T01:50:37Z</dcterms:created>
  <dcterms:modified xsi:type="dcterms:W3CDTF">2018-04-13T00:31:47Z</dcterms:modified>
</cp:coreProperties>
</file>