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63" r:id="rId14"/>
    <p:sldId id="258" r:id="rId15"/>
    <p:sldId id="259" r:id="rId16"/>
    <p:sldId id="260" r:id="rId17"/>
    <p:sldId id="261" r:id="rId18"/>
    <p:sldId id="264" r:id="rId19"/>
    <p:sldId id="262" r:id="rId20"/>
    <p:sldId id="283" r:id="rId21"/>
    <p:sldId id="284" r:id="rId22"/>
    <p:sldId id="265" r:id="rId23"/>
    <p:sldId id="266" r:id="rId24"/>
    <p:sldId id="267" r:id="rId25"/>
    <p:sldId id="271" r:id="rId26"/>
    <p:sldId id="272" r:id="rId27"/>
    <p:sldId id="268" r:id="rId28"/>
    <p:sldId id="269" r:id="rId29"/>
    <p:sldId id="2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94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DDAA-7E15-4CDE-9A7B-8C57732D81C0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73-7FC2-4896-AC34-F026188B6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DDAA-7E15-4CDE-9A7B-8C57732D81C0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73-7FC2-4896-AC34-F026188B6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DDAA-7E15-4CDE-9A7B-8C57732D81C0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73-7FC2-4896-AC34-F026188B6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DDAA-7E15-4CDE-9A7B-8C57732D81C0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73-7FC2-4896-AC34-F026188B6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DDAA-7E15-4CDE-9A7B-8C57732D81C0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73-7FC2-4896-AC34-F026188B6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DDAA-7E15-4CDE-9A7B-8C57732D81C0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73-7FC2-4896-AC34-F026188B6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DDAA-7E15-4CDE-9A7B-8C57732D81C0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73-7FC2-4896-AC34-F026188B6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DDAA-7E15-4CDE-9A7B-8C57732D81C0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73-7FC2-4896-AC34-F026188B6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DDAA-7E15-4CDE-9A7B-8C57732D81C0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73-7FC2-4896-AC34-F026188B6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DDAA-7E15-4CDE-9A7B-8C57732D81C0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73-7FC2-4896-AC34-F026188B6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DDAA-7E15-4CDE-9A7B-8C57732D81C0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E773-7FC2-4896-AC34-F026188B6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2DDAA-7E15-4CDE-9A7B-8C57732D81C0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4E773-7FC2-4896-AC34-F026188B6A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59" Type="http://schemas.openxmlformats.org/officeDocument/2006/relationships/tags" Target="../tags/tag159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64" Type="http://schemas.openxmlformats.org/officeDocument/2006/relationships/tags" Target="../tags/tag16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image" Target="../media/image12.jpe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War Begins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CHC 2DR</a:t>
            </a:r>
          </a:p>
          <a:p>
            <a:r>
              <a:rPr lang="en-US" dirty="0"/>
              <a:t>Lesson 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chromatism.net/current/images/seuss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1124744"/>
            <a:ext cx="58326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55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r. Seuss on Appease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328613"/>
            <a:ext cx="638175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26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beautywisdomlaughter.files.wordpress.com/2010/04/seuss-end-of-nap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33450"/>
            <a:ext cx="71628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61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Does Canada Think?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/>
              <a:t>While Hitler was gaining power in the 1930s, Canada did not seem to be paying attention.  Why?  There are 6 reasons:</a:t>
            </a:r>
          </a:p>
          <a:p>
            <a:pPr marL="514350" indent="-514350">
              <a:buAutoNum type="arabicPeriod"/>
            </a:pPr>
            <a:r>
              <a:rPr lang="en-CA" dirty="0"/>
              <a:t>Memories of WWI</a:t>
            </a:r>
          </a:p>
          <a:p>
            <a:pPr marL="514350" indent="-514350"/>
            <a:r>
              <a:rPr lang="en-CA" dirty="0"/>
              <a:t>Wasn’t WWI “the war to end all </a:t>
            </a:r>
            <a:r>
              <a:rPr lang="en-CA" dirty="0">
                <a:solidFill>
                  <a:srgbClr val="7030A0"/>
                </a:solidFill>
              </a:rPr>
              <a:t>wars?”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n-CA" dirty="0"/>
              <a:t>The Great Depression</a:t>
            </a:r>
          </a:p>
          <a:p>
            <a:pPr marL="514350" indent="-514350">
              <a:buAutoNum type="arabicPeriod" startAt="2"/>
            </a:pPr>
            <a:endParaRPr lang="en-CA" dirty="0"/>
          </a:p>
          <a:p>
            <a:pPr marL="514350" indent="-514350"/>
            <a:r>
              <a:rPr lang="en-CA" dirty="0"/>
              <a:t>European problems are not important when millions of Canadians are in </a:t>
            </a:r>
            <a:r>
              <a:rPr lang="en-CA" dirty="0">
                <a:solidFill>
                  <a:srgbClr val="7030A0"/>
                </a:solidFill>
              </a:rPr>
              <a:t>poverty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CA" dirty="0"/>
              <a:t>Pacifism</a:t>
            </a:r>
          </a:p>
          <a:p>
            <a:pPr marL="514350" indent="-514350">
              <a:buNone/>
            </a:pPr>
            <a:endParaRPr lang="en-CA" dirty="0"/>
          </a:p>
          <a:p>
            <a:pPr marL="514350" indent="-514350"/>
            <a:r>
              <a:rPr lang="en-CA" dirty="0"/>
              <a:t>Many Canadians wanted peace</a:t>
            </a:r>
          </a:p>
          <a:p>
            <a:pPr marL="514350" indent="-514350"/>
            <a:r>
              <a:rPr lang="en-CA" dirty="0"/>
              <a:t>Many politicians wanted to stay neutral (not take </a:t>
            </a:r>
            <a:r>
              <a:rPr lang="en-CA" dirty="0">
                <a:solidFill>
                  <a:srgbClr val="7030A0"/>
                </a:solidFill>
              </a:rPr>
              <a:t>sides</a:t>
            </a:r>
            <a:r>
              <a:rPr lang="en-CA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4"/>
            </a:pPr>
            <a:r>
              <a:rPr lang="en-CA" dirty="0"/>
              <a:t>Isolationism</a:t>
            </a:r>
          </a:p>
          <a:p>
            <a:pPr marL="514350" indent="-514350">
              <a:buNone/>
            </a:pPr>
            <a:endParaRPr lang="en-CA" dirty="0"/>
          </a:p>
          <a:p>
            <a:pPr marL="514350" indent="-514350"/>
            <a:r>
              <a:rPr lang="en-CA" dirty="0"/>
              <a:t>We wanted to worry about our own business</a:t>
            </a:r>
          </a:p>
          <a:p>
            <a:pPr marL="514350" indent="-514350"/>
            <a:r>
              <a:rPr lang="en-CA" dirty="0"/>
              <a:t>We were not important enough to have a large influence (and we were ok with </a:t>
            </a:r>
            <a:r>
              <a:rPr lang="en-CA" dirty="0">
                <a:solidFill>
                  <a:srgbClr val="7030A0"/>
                </a:solidFill>
              </a:rPr>
              <a:t>this!)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5"/>
            </a:pPr>
            <a:r>
              <a:rPr lang="en-CA" dirty="0"/>
              <a:t>Politics</a:t>
            </a:r>
          </a:p>
          <a:p>
            <a:pPr marL="514350" indent="-514350">
              <a:buNone/>
            </a:pPr>
            <a:endParaRPr lang="en-CA" dirty="0"/>
          </a:p>
          <a:p>
            <a:pPr marL="514350" indent="-514350"/>
            <a:r>
              <a:rPr lang="en-CA" dirty="0"/>
              <a:t>PM Mackenzie King was not worried about Hitler</a:t>
            </a:r>
          </a:p>
          <a:p>
            <a:pPr marL="514350" indent="-514350"/>
            <a:r>
              <a:rPr lang="en-CA" dirty="0"/>
              <a:t>He was concerned with Canadian unity </a:t>
            </a:r>
            <a:r>
              <a:rPr lang="en-CA" dirty="0">
                <a:solidFill>
                  <a:srgbClr val="7030A0"/>
                </a:solidFill>
              </a:rPr>
              <a:t>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 visits Germany in 1937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King was impressed by Hitler. He wrote, "My sizing up of the man as I sat and talked with him was that he is really one who truly loves his fellow-men, and his country, and would make any sacrifice for their good." (Diary, June 29, 1937) Hitler appeared to be "a man of deep sincerity and a genuine patriot." (Diary, June 29, 1937) King saw similarities between himself and Hitler, writing, "As I talked with him, I could not but think of Joan of Arc. He is distinctly a mystic .... He is a </a:t>
            </a:r>
            <a:r>
              <a:rPr lang="en-US" dirty="0" err="1"/>
              <a:t>teetotaller</a:t>
            </a:r>
            <a:r>
              <a:rPr lang="en-US" dirty="0"/>
              <a:t> and also a vegetarian; is unmarried, </a:t>
            </a:r>
            <a:r>
              <a:rPr lang="en-US" dirty="0" err="1"/>
              <a:t>abstemist</a:t>
            </a:r>
            <a:r>
              <a:rPr lang="en-US" dirty="0"/>
              <a:t> in all his habits and ways." (Diary, June 29, 1937)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6"/>
            </a:pPr>
            <a:r>
              <a:rPr lang="en-CA" dirty="0"/>
              <a:t>Appeasement</a:t>
            </a:r>
          </a:p>
          <a:p>
            <a:pPr marL="514350" indent="-514350">
              <a:buNone/>
            </a:pPr>
            <a:endParaRPr lang="en-CA" dirty="0"/>
          </a:p>
          <a:p>
            <a:pPr marL="514350" indent="-514350"/>
            <a:r>
              <a:rPr lang="en-CA" dirty="0"/>
              <a:t>King supported Britain and France at the Munich Agreement, which was the Policy of Appeasement (Give Hitler what he </a:t>
            </a:r>
            <a:r>
              <a:rPr lang="en-CA" dirty="0">
                <a:solidFill>
                  <a:srgbClr val="7030A0"/>
                </a:solidFill>
              </a:rPr>
              <a:t>wants</a:t>
            </a:r>
            <a:r>
              <a:rPr lang="en-CA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War Begins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Learning Goal: Explain how appeasement led Europe back to war.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Appeasement activity</a:t>
            </a:r>
          </a:p>
          <a:p>
            <a:pPr marL="514350" indent="-514350">
              <a:buAutoNum type="arabicPeriod"/>
            </a:pPr>
            <a:r>
              <a:rPr lang="en-US" dirty="0"/>
              <a:t>Notes and discussion</a:t>
            </a:r>
          </a:p>
          <a:p>
            <a:pPr marL="914400" lvl="1" indent="-514350"/>
            <a:r>
              <a:rPr lang="en-US" dirty="0"/>
              <a:t>Hitler's actions</a:t>
            </a:r>
          </a:p>
          <a:p>
            <a:pPr marL="914400" lvl="1" indent="-514350"/>
            <a:r>
              <a:rPr lang="en-US" dirty="0" smtClean="0"/>
              <a:t>Blitzkrieg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Hitler’s Steps to War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1936:  			Hitler Occupies the Rhineland</a:t>
            </a:r>
          </a:p>
          <a:p>
            <a:pPr marL="0" indent="0">
              <a:buNone/>
            </a:pPr>
            <a:r>
              <a:rPr lang="en-US" i="1" dirty="0"/>
              <a:t>March 1938: 		Germany annexes Austria</a:t>
            </a:r>
          </a:p>
          <a:p>
            <a:pPr marL="0" indent="0">
              <a:buNone/>
            </a:pPr>
            <a:r>
              <a:rPr lang="en-US" dirty="0"/>
              <a:t>September 1938:		Hitler is given the Sudetenland (part of 						Czechoslovakia) in Munich Agreement signed by 				Britain, France, &amp; Germany</a:t>
            </a:r>
          </a:p>
          <a:p>
            <a:pPr marL="0" indent="0">
              <a:buNone/>
            </a:pPr>
            <a:r>
              <a:rPr lang="en-US" i="1" dirty="0"/>
              <a:t>March 1939: 		Germany takes the rest of Czechoslovakia</a:t>
            </a:r>
          </a:p>
          <a:p>
            <a:pPr marL="0" indent="0">
              <a:buNone/>
            </a:pPr>
            <a:r>
              <a:rPr lang="en-US" dirty="0"/>
              <a:t>August 1939: 		Germany and USSR sign non-aggression 					pact</a:t>
            </a:r>
          </a:p>
          <a:p>
            <a:pPr marL="0" indent="0">
              <a:buNone/>
            </a:pPr>
            <a:r>
              <a:rPr lang="en-US" i="1" dirty="0"/>
              <a:t>September 1, 1939: 	Hitler invades Poland</a:t>
            </a:r>
          </a:p>
          <a:p>
            <a:pPr marL="0" indent="0">
              <a:buNone/>
            </a:pPr>
            <a:r>
              <a:rPr lang="en-US" dirty="0"/>
              <a:t>September 3, 1939: 	Britain and France declare war</a:t>
            </a:r>
          </a:p>
          <a:p>
            <a:pPr marL="0" indent="0">
              <a:buNone/>
            </a:pPr>
            <a:r>
              <a:rPr lang="en-US" i="1" dirty="0"/>
              <a:t>September 10, 1939: 	Canada declares </a:t>
            </a:r>
            <a:r>
              <a:rPr lang="en-US" i="1" dirty="0">
                <a:solidFill>
                  <a:srgbClr val="7030A0"/>
                </a:solidFill>
              </a:rPr>
              <a:t>war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08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25601"/>
            <a:ext cx="9001000" cy="68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MARTInkShape-Group1"/>
          <p:cNvGrpSpPr/>
          <p:nvPr/>
        </p:nvGrpSpPr>
        <p:grpSpPr>
          <a:xfrm>
            <a:off x="8220075" y="1382940"/>
            <a:ext cx="1724026" cy="541111"/>
            <a:chOff x="8220075" y="1382940"/>
            <a:chExt cx="1724026" cy="541111"/>
          </a:xfrm>
        </p:grpSpPr>
        <p:sp>
          <p:nvSpPr>
            <p:cNvPr id="4" name="SMARTInkShape-1"/>
            <p:cNvSpPr/>
            <p:nvPr>
              <p:custDataLst>
                <p:tags r:id="rId163"/>
              </p:custDataLst>
            </p:nvPr>
          </p:nvSpPr>
          <p:spPr>
            <a:xfrm>
              <a:off x="8220075" y="1552575"/>
              <a:ext cx="222935" cy="300133"/>
            </a:xfrm>
            <a:custGeom>
              <a:avLst/>
              <a:gdLst/>
              <a:ahLst/>
              <a:cxnLst/>
              <a:rect l="0" t="0" r="0" b="0"/>
              <a:pathLst>
                <a:path w="222935" h="300133">
                  <a:moveTo>
                    <a:pt x="0" y="47625"/>
                  </a:moveTo>
                  <a:lnTo>
                    <a:pt x="0" y="47625"/>
                  </a:lnTo>
                  <a:lnTo>
                    <a:pt x="0" y="86705"/>
                  </a:lnTo>
                  <a:lnTo>
                    <a:pt x="0" y="118969"/>
                  </a:lnTo>
                  <a:lnTo>
                    <a:pt x="5056" y="162720"/>
                  </a:lnTo>
                  <a:lnTo>
                    <a:pt x="8201" y="202495"/>
                  </a:lnTo>
                  <a:lnTo>
                    <a:pt x="16868" y="246256"/>
                  </a:lnTo>
                  <a:lnTo>
                    <a:pt x="31593" y="285475"/>
                  </a:lnTo>
                  <a:lnTo>
                    <a:pt x="36937" y="295092"/>
                  </a:lnTo>
                  <a:lnTo>
                    <a:pt x="44734" y="299386"/>
                  </a:lnTo>
                  <a:lnTo>
                    <a:pt x="54163" y="300132"/>
                  </a:lnTo>
                  <a:lnTo>
                    <a:pt x="73814" y="295317"/>
                  </a:lnTo>
                  <a:lnTo>
                    <a:pt x="97836" y="279648"/>
                  </a:lnTo>
                  <a:lnTo>
                    <a:pt x="138159" y="237321"/>
                  </a:lnTo>
                  <a:lnTo>
                    <a:pt x="164796" y="192262"/>
                  </a:lnTo>
                  <a:lnTo>
                    <a:pt x="184060" y="155156"/>
                  </a:lnTo>
                  <a:lnTo>
                    <a:pt x="202115" y="118409"/>
                  </a:lnTo>
                  <a:lnTo>
                    <a:pt x="218234" y="77012"/>
                  </a:lnTo>
                  <a:lnTo>
                    <a:pt x="222934" y="5645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SMARTInkShape-2"/>
            <p:cNvSpPr/>
            <p:nvPr>
              <p:custDataLst>
                <p:tags r:id="rId164"/>
              </p:custDataLst>
            </p:nvPr>
          </p:nvSpPr>
          <p:spPr>
            <a:xfrm>
              <a:off x="8665426" y="1485900"/>
              <a:ext cx="186265" cy="323851"/>
            </a:xfrm>
            <a:custGeom>
              <a:avLst/>
              <a:gdLst/>
              <a:ahLst/>
              <a:cxnLst/>
              <a:rect l="0" t="0" r="0" b="0"/>
              <a:pathLst>
                <a:path w="186265" h="323851">
                  <a:moveTo>
                    <a:pt x="116624" y="0"/>
                  </a:moveTo>
                  <a:lnTo>
                    <a:pt x="116624" y="0"/>
                  </a:lnTo>
                  <a:lnTo>
                    <a:pt x="111567" y="0"/>
                  </a:lnTo>
                  <a:lnTo>
                    <a:pt x="106263" y="2822"/>
                  </a:lnTo>
                  <a:lnTo>
                    <a:pt x="96144" y="8663"/>
                  </a:lnTo>
                  <a:lnTo>
                    <a:pt x="54998" y="26837"/>
                  </a:lnTo>
                  <a:lnTo>
                    <a:pt x="38435" y="36269"/>
                  </a:lnTo>
                  <a:lnTo>
                    <a:pt x="7576" y="65373"/>
                  </a:lnTo>
                  <a:lnTo>
                    <a:pt x="2650" y="72157"/>
                  </a:lnTo>
                  <a:lnTo>
                    <a:pt x="425" y="77738"/>
                  </a:lnTo>
                  <a:lnTo>
                    <a:pt x="0" y="82517"/>
                  </a:lnTo>
                  <a:lnTo>
                    <a:pt x="774" y="86761"/>
                  </a:lnTo>
                  <a:lnTo>
                    <a:pt x="27147" y="107904"/>
                  </a:lnTo>
                  <a:lnTo>
                    <a:pt x="63419" y="124164"/>
                  </a:lnTo>
                  <a:lnTo>
                    <a:pt x="105997" y="146744"/>
                  </a:lnTo>
                  <a:lnTo>
                    <a:pt x="149523" y="177891"/>
                  </a:lnTo>
                  <a:lnTo>
                    <a:pt x="169999" y="196877"/>
                  </a:lnTo>
                  <a:lnTo>
                    <a:pt x="184414" y="226021"/>
                  </a:lnTo>
                  <a:lnTo>
                    <a:pt x="186264" y="240859"/>
                  </a:lnTo>
                  <a:lnTo>
                    <a:pt x="185276" y="246298"/>
                  </a:lnTo>
                  <a:lnTo>
                    <a:pt x="168715" y="269122"/>
                  </a:lnTo>
                  <a:lnTo>
                    <a:pt x="129188" y="296616"/>
                  </a:lnTo>
                  <a:lnTo>
                    <a:pt x="113036" y="305749"/>
                  </a:lnTo>
                  <a:lnTo>
                    <a:pt x="76873" y="311784"/>
                  </a:lnTo>
                  <a:lnTo>
                    <a:pt x="2324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SMARTInkShape-3"/>
            <p:cNvSpPr/>
            <p:nvPr>
              <p:custDataLst>
                <p:tags r:id="rId165"/>
              </p:custDataLst>
            </p:nvPr>
          </p:nvSpPr>
          <p:spPr>
            <a:xfrm>
              <a:off x="9044385" y="1461302"/>
              <a:ext cx="236653" cy="304495"/>
            </a:xfrm>
            <a:custGeom>
              <a:avLst/>
              <a:gdLst/>
              <a:ahLst/>
              <a:cxnLst/>
              <a:rect l="0" t="0" r="0" b="0"/>
              <a:pathLst>
                <a:path w="236653" h="304495">
                  <a:moveTo>
                    <a:pt x="137715" y="53173"/>
                  </a:moveTo>
                  <a:lnTo>
                    <a:pt x="137715" y="53173"/>
                  </a:lnTo>
                  <a:lnTo>
                    <a:pt x="150972" y="39915"/>
                  </a:lnTo>
                  <a:lnTo>
                    <a:pt x="154191" y="28231"/>
                  </a:lnTo>
                  <a:lnTo>
                    <a:pt x="154562" y="14571"/>
                  </a:lnTo>
                  <a:lnTo>
                    <a:pt x="151199" y="4972"/>
                  </a:lnTo>
                  <a:lnTo>
                    <a:pt x="134889" y="0"/>
                  </a:lnTo>
                  <a:lnTo>
                    <a:pt x="93133" y="24"/>
                  </a:lnTo>
                  <a:lnTo>
                    <a:pt x="49011" y="6733"/>
                  </a:lnTo>
                  <a:lnTo>
                    <a:pt x="26325" y="14541"/>
                  </a:lnTo>
                  <a:lnTo>
                    <a:pt x="5659" y="28595"/>
                  </a:lnTo>
                  <a:lnTo>
                    <a:pt x="994" y="37846"/>
                  </a:lnTo>
                  <a:lnTo>
                    <a:pt x="0" y="48247"/>
                  </a:lnTo>
                  <a:lnTo>
                    <a:pt x="1455" y="59414"/>
                  </a:lnTo>
                  <a:lnTo>
                    <a:pt x="11539" y="80288"/>
                  </a:lnTo>
                  <a:lnTo>
                    <a:pt x="35066" y="107068"/>
                  </a:lnTo>
                  <a:lnTo>
                    <a:pt x="76516" y="135080"/>
                  </a:lnTo>
                  <a:lnTo>
                    <a:pt x="118053" y="154583"/>
                  </a:lnTo>
                  <a:lnTo>
                    <a:pt x="158818" y="178823"/>
                  </a:lnTo>
                  <a:lnTo>
                    <a:pt x="202914" y="208913"/>
                  </a:lnTo>
                  <a:lnTo>
                    <a:pt x="222784" y="226107"/>
                  </a:lnTo>
                  <a:lnTo>
                    <a:pt x="233732" y="247155"/>
                  </a:lnTo>
                  <a:lnTo>
                    <a:pt x="236652" y="258694"/>
                  </a:lnTo>
                  <a:lnTo>
                    <a:pt x="235422" y="268504"/>
                  </a:lnTo>
                  <a:lnTo>
                    <a:pt x="225590" y="285048"/>
                  </a:lnTo>
                  <a:lnTo>
                    <a:pt x="210638" y="293812"/>
                  </a:lnTo>
                  <a:lnTo>
                    <a:pt x="170111" y="304494"/>
                  </a:lnTo>
                  <a:lnTo>
                    <a:pt x="118665" y="300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SMARTInkShape-4"/>
            <p:cNvSpPr/>
            <p:nvPr>
              <p:custDataLst>
                <p:tags r:id="rId166"/>
              </p:custDataLst>
            </p:nvPr>
          </p:nvSpPr>
          <p:spPr>
            <a:xfrm>
              <a:off x="9411260" y="1382940"/>
              <a:ext cx="532841" cy="541111"/>
            </a:xfrm>
            <a:custGeom>
              <a:avLst/>
              <a:gdLst/>
              <a:ahLst/>
              <a:cxnLst/>
              <a:rect l="0" t="0" r="0" b="0"/>
              <a:pathLst>
                <a:path w="532841" h="541111">
                  <a:moveTo>
                    <a:pt x="47065" y="131535"/>
                  </a:moveTo>
                  <a:lnTo>
                    <a:pt x="47065" y="131535"/>
                  </a:lnTo>
                  <a:lnTo>
                    <a:pt x="52122" y="131535"/>
                  </a:lnTo>
                  <a:lnTo>
                    <a:pt x="53611" y="132593"/>
                  </a:lnTo>
                  <a:lnTo>
                    <a:pt x="54605" y="134357"/>
                  </a:lnTo>
                  <a:lnTo>
                    <a:pt x="56198" y="144793"/>
                  </a:lnTo>
                  <a:lnTo>
                    <a:pt x="42362" y="185346"/>
                  </a:lnTo>
                  <a:lnTo>
                    <a:pt x="28341" y="226125"/>
                  </a:lnTo>
                  <a:lnTo>
                    <a:pt x="15379" y="264755"/>
                  </a:lnTo>
                  <a:lnTo>
                    <a:pt x="5809" y="303534"/>
                  </a:lnTo>
                  <a:lnTo>
                    <a:pt x="698" y="346720"/>
                  </a:lnTo>
                  <a:lnTo>
                    <a:pt x="0" y="358759"/>
                  </a:lnTo>
                  <a:lnTo>
                    <a:pt x="871" y="362393"/>
                  </a:lnTo>
                  <a:lnTo>
                    <a:pt x="2511" y="364815"/>
                  </a:lnTo>
                  <a:lnTo>
                    <a:pt x="4662" y="366430"/>
                  </a:lnTo>
                  <a:lnTo>
                    <a:pt x="7154" y="364332"/>
                  </a:lnTo>
                  <a:lnTo>
                    <a:pt x="15720" y="345151"/>
                  </a:lnTo>
                  <a:lnTo>
                    <a:pt x="28095" y="301279"/>
                  </a:lnTo>
                  <a:lnTo>
                    <a:pt x="40385" y="261557"/>
                  </a:lnTo>
                  <a:lnTo>
                    <a:pt x="54611" y="216274"/>
                  </a:lnTo>
                  <a:lnTo>
                    <a:pt x="65529" y="169343"/>
                  </a:lnTo>
                  <a:lnTo>
                    <a:pt x="75466" y="124746"/>
                  </a:lnTo>
                  <a:lnTo>
                    <a:pt x="85113" y="87543"/>
                  </a:lnTo>
                  <a:lnTo>
                    <a:pt x="92551" y="67533"/>
                  </a:lnTo>
                  <a:lnTo>
                    <a:pt x="126810" y="24098"/>
                  </a:lnTo>
                  <a:lnTo>
                    <a:pt x="144541" y="6804"/>
                  </a:lnTo>
                  <a:lnTo>
                    <a:pt x="153183" y="2016"/>
                  </a:lnTo>
                  <a:lnTo>
                    <a:pt x="195654" y="0"/>
                  </a:lnTo>
                  <a:lnTo>
                    <a:pt x="216821" y="3578"/>
                  </a:lnTo>
                  <a:lnTo>
                    <a:pt x="262259" y="28806"/>
                  </a:lnTo>
                  <a:lnTo>
                    <a:pt x="281806" y="44182"/>
                  </a:lnTo>
                  <a:lnTo>
                    <a:pt x="288978" y="53200"/>
                  </a:lnTo>
                  <a:lnTo>
                    <a:pt x="290890" y="57087"/>
                  </a:lnTo>
                  <a:lnTo>
                    <a:pt x="293582" y="77726"/>
                  </a:lnTo>
                  <a:lnTo>
                    <a:pt x="285745" y="94920"/>
                  </a:lnTo>
                  <a:lnTo>
                    <a:pt x="264956" y="126772"/>
                  </a:lnTo>
                  <a:lnTo>
                    <a:pt x="254030" y="162109"/>
                  </a:lnTo>
                  <a:lnTo>
                    <a:pt x="252997" y="193807"/>
                  </a:lnTo>
                  <a:lnTo>
                    <a:pt x="258182" y="228003"/>
                  </a:lnTo>
                  <a:lnTo>
                    <a:pt x="271070" y="260840"/>
                  </a:lnTo>
                  <a:lnTo>
                    <a:pt x="290204" y="293073"/>
                  </a:lnTo>
                  <a:lnTo>
                    <a:pt x="314935" y="325038"/>
                  </a:lnTo>
                  <a:lnTo>
                    <a:pt x="347093" y="356884"/>
                  </a:lnTo>
                  <a:lnTo>
                    <a:pt x="379730" y="391498"/>
                  </a:lnTo>
                  <a:lnTo>
                    <a:pt x="411874" y="425933"/>
                  </a:lnTo>
                  <a:lnTo>
                    <a:pt x="457605" y="469118"/>
                  </a:lnTo>
                  <a:lnTo>
                    <a:pt x="532840" y="541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7" name="SMARTInkShape-Group2"/>
          <p:cNvGrpSpPr/>
          <p:nvPr/>
        </p:nvGrpSpPr>
        <p:grpSpPr>
          <a:xfrm>
            <a:off x="5305425" y="4343400"/>
            <a:ext cx="856638" cy="800101"/>
            <a:chOff x="5305425" y="4343400"/>
            <a:chExt cx="856638" cy="800101"/>
          </a:xfrm>
        </p:grpSpPr>
        <p:sp>
          <p:nvSpPr>
            <p:cNvPr id="9" name="SMARTInkShape-5"/>
            <p:cNvSpPr/>
            <p:nvPr>
              <p:custDataLst>
                <p:tags r:id="rId155"/>
              </p:custDataLst>
            </p:nvPr>
          </p:nvSpPr>
          <p:spPr>
            <a:xfrm>
              <a:off x="5305425" y="4343400"/>
              <a:ext cx="104776" cy="219076"/>
            </a:xfrm>
            <a:custGeom>
              <a:avLst/>
              <a:gdLst/>
              <a:ahLst/>
              <a:cxnLst/>
              <a:rect l="0" t="0" r="0" b="0"/>
              <a:pathLst>
                <a:path w="104776" h="219076">
                  <a:moveTo>
                    <a:pt x="104775" y="0"/>
                  </a:moveTo>
                  <a:lnTo>
                    <a:pt x="104775" y="0"/>
                  </a:lnTo>
                  <a:lnTo>
                    <a:pt x="103717" y="16267"/>
                  </a:lnTo>
                  <a:lnTo>
                    <a:pt x="97171" y="37981"/>
                  </a:lnTo>
                  <a:lnTo>
                    <a:pt x="77148" y="79199"/>
                  </a:lnTo>
                  <a:lnTo>
                    <a:pt x="51575" y="119400"/>
                  </a:lnTo>
                  <a:lnTo>
                    <a:pt x="24666" y="162596"/>
                  </a:lnTo>
                  <a:lnTo>
                    <a:pt x="8249" y="189640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SMARTInkShape-6"/>
            <p:cNvSpPr/>
            <p:nvPr>
              <p:custDataLst>
                <p:tags r:id="rId156"/>
              </p:custDataLst>
            </p:nvPr>
          </p:nvSpPr>
          <p:spPr>
            <a:xfrm>
              <a:off x="5410200" y="4505325"/>
              <a:ext cx="142876" cy="123826"/>
            </a:xfrm>
            <a:custGeom>
              <a:avLst/>
              <a:gdLst/>
              <a:ahLst/>
              <a:cxnLst/>
              <a:rect l="0" t="0" r="0" b="0"/>
              <a:pathLst>
                <a:path w="142876" h="123826">
                  <a:moveTo>
                    <a:pt x="142875" y="0"/>
                  </a:moveTo>
                  <a:lnTo>
                    <a:pt x="142875" y="0"/>
                  </a:lnTo>
                  <a:lnTo>
                    <a:pt x="142875" y="5056"/>
                  </a:lnTo>
                  <a:lnTo>
                    <a:pt x="137819" y="18314"/>
                  </a:lnTo>
                  <a:lnTo>
                    <a:pt x="100033" y="50768"/>
                  </a:lnTo>
                  <a:lnTo>
                    <a:pt x="54801" y="8151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SMARTInkShape-7"/>
            <p:cNvSpPr/>
            <p:nvPr>
              <p:custDataLst>
                <p:tags r:id="rId157"/>
              </p:custDataLst>
            </p:nvPr>
          </p:nvSpPr>
          <p:spPr>
            <a:xfrm>
              <a:off x="5457825" y="4371975"/>
              <a:ext cx="161926" cy="133351"/>
            </a:xfrm>
            <a:custGeom>
              <a:avLst/>
              <a:gdLst/>
              <a:ahLst/>
              <a:cxnLst/>
              <a:rect l="0" t="0" r="0" b="0"/>
              <a:pathLst>
                <a:path w="161926" h="1333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8314" y="5056"/>
                  </a:lnTo>
                  <a:lnTo>
                    <a:pt x="35647" y="18314"/>
                  </a:lnTo>
                  <a:lnTo>
                    <a:pt x="72415" y="55485"/>
                  </a:lnTo>
                  <a:lnTo>
                    <a:pt x="116780" y="88681"/>
                  </a:lnTo>
                  <a:lnTo>
                    <a:pt x="1619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SMARTInkShape-8"/>
            <p:cNvSpPr/>
            <p:nvPr>
              <p:custDataLst>
                <p:tags r:id="rId158"/>
              </p:custDataLst>
            </p:nvPr>
          </p:nvSpPr>
          <p:spPr>
            <a:xfrm>
              <a:off x="5582286" y="4610100"/>
              <a:ext cx="85090" cy="121710"/>
            </a:xfrm>
            <a:custGeom>
              <a:avLst/>
              <a:gdLst/>
              <a:ahLst/>
              <a:cxnLst/>
              <a:rect l="0" t="0" r="0" b="0"/>
              <a:pathLst>
                <a:path w="85090" h="121710">
                  <a:moveTo>
                    <a:pt x="85089" y="0"/>
                  </a:moveTo>
                  <a:lnTo>
                    <a:pt x="85089" y="0"/>
                  </a:lnTo>
                  <a:lnTo>
                    <a:pt x="67784" y="43252"/>
                  </a:lnTo>
                  <a:lnTo>
                    <a:pt x="50916" y="73376"/>
                  </a:lnTo>
                  <a:lnTo>
                    <a:pt x="4195" y="119064"/>
                  </a:lnTo>
                  <a:lnTo>
                    <a:pt x="1511" y="121709"/>
                  </a:lnTo>
                  <a:lnTo>
                    <a:pt x="795" y="120298"/>
                  </a:lnTo>
                  <a:lnTo>
                    <a:pt x="0" y="113085"/>
                  </a:lnTo>
                  <a:lnTo>
                    <a:pt x="8889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SMARTInkShape-9"/>
            <p:cNvSpPr/>
            <p:nvPr>
              <p:custDataLst>
                <p:tags r:id="rId159"/>
              </p:custDataLst>
            </p:nvPr>
          </p:nvSpPr>
          <p:spPr>
            <a:xfrm>
              <a:off x="5695950" y="4610100"/>
              <a:ext cx="65474" cy="180976"/>
            </a:xfrm>
            <a:custGeom>
              <a:avLst/>
              <a:gdLst/>
              <a:ahLst/>
              <a:cxnLst/>
              <a:rect l="0" t="0" r="0" b="0"/>
              <a:pathLst>
                <a:path w="65474" h="180976">
                  <a:moveTo>
                    <a:pt x="0" y="0"/>
                  </a:moveTo>
                  <a:lnTo>
                    <a:pt x="0" y="0"/>
                  </a:lnTo>
                  <a:lnTo>
                    <a:pt x="46134" y="19298"/>
                  </a:lnTo>
                  <a:lnTo>
                    <a:pt x="52982" y="22390"/>
                  </a:lnTo>
                  <a:lnTo>
                    <a:pt x="57546" y="28685"/>
                  </a:lnTo>
                  <a:lnTo>
                    <a:pt x="62618" y="46968"/>
                  </a:lnTo>
                  <a:lnTo>
                    <a:pt x="65473" y="86118"/>
                  </a:lnTo>
                  <a:lnTo>
                    <a:pt x="56206" y="126176"/>
                  </a:lnTo>
                  <a:lnTo>
                    <a:pt x="1905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SMARTInkShape-10"/>
            <p:cNvSpPr/>
            <p:nvPr>
              <p:custDataLst>
                <p:tags r:id="rId160"/>
              </p:custDataLst>
            </p:nvPr>
          </p:nvSpPr>
          <p:spPr>
            <a:xfrm>
              <a:off x="5667375" y="4657725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0" y="0"/>
                  </a:moveTo>
                  <a:lnTo>
                    <a:pt x="0" y="0"/>
                  </a:lnTo>
                  <a:lnTo>
                    <a:pt x="46134" y="46135"/>
                  </a:lnTo>
                  <a:lnTo>
                    <a:pt x="952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SMARTInkShape-11"/>
            <p:cNvSpPr/>
            <p:nvPr>
              <p:custDataLst>
                <p:tags r:id="rId161"/>
              </p:custDataLst>
            </p:nvPr>
          </p:nvSpPr>
          <p:spPr>
            <a:xfrm>
              <a:off x="5849309" y="4772025"/>
              <a:ext cx="75242" cy="161926"/>
            </a:xfrm>
            <a:custGeom>
              <a:avLst/>
              <a:gdLst/>
              <a:ahLst/>
              <a:cxnLst/>
              <a:rect l="0" t="0" r="0" b="0"/>
              <a:pathLst>
                <a:path w="75242" h="161926">
                  <a:moveTo>
                    <a:pt x="75241" y="0"/>
                  </a:moveTo>
                  <a:lnTo>
                    <a:pt x="75241" y="0"/>
                  </a:lnTo>
                  <a:lnTo>
                    <a:pt x="75241" y="5056"/>
                  </a:lnTo>
                  <a:lnTo>
                    <a:pt x="72419" y="10361"/>
                  </a:lnTo>
                  <a:lnTo>
                    <a:pt x="31641" y="54160"/>
                  </a:lnTo>
                  <a:lnTo>
                    <a:pt x="6328" y="96800"/>
                  </a:lnTo>
                  <a:lnTo>
                    <a:pt x="0" y="138023"/>
                  </a:lnTo>
                  <a:lnTo>
                    <a:pt x="2290" y="148832"/>
                  </a:lnTo>
                  <a:lnTo>
                    <a:pt x="4382" y="153196"/>
                  </a:lnTo>
                  <a:lnTo>
                    <a:pt x="7893" y="156106"/>
                  </a:lnTo>
                  <a:lnTo>
                    <a:pt x="17439" y="159338"/>
                  </a:lnTo>
                  <a:lnTo>
                    <a:pt x="75241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SMARTInkShape-12"/>
            <p:cNvSpPr/>
            <p:nvPr>
              <p:custDataLst>
                <p:tags r:id="rId162"/>
              </p:custDataLst>
            </p:nvPr>
          </p:nvSpPr>
          <p:spPr>
            <a:xfrm>
              <a:off x="6029325" y="4867275"/>
              <a:ext cx="132738" cy="276226"/>
            </a:xfrm>
            <a:custGeom>
              <a:avLst/>
              <a:gdLst/>
              <a:ahLst/>
              <a:cxnLst/>
              <a:rect l="0" t="0" r="0" b="0"/>
              <a:pathLst>
                <a:path w="132738" h="276226">
                  <a:moveTo>
                    <a:pt x="28575" y="0"/>
                  </a:moveTo>
                  <a:lnTo>
                    <a:pt x="28575" y="0"/>
                  </a:lnTo>
                  <a:lnTo>
                    <a:pt x="28575" y="45989"/>
                  </a:lnTo>
                  <a:lnTo>
                    <a:pt x="33631" y="63956"/>
                  </a:lnTo>
                  <a:lnTo>
                    <a:pt x="41758" y="73580"/>
                  </a:lnTo>
                  <a:lnTo>
                    <a:pt x="51368" y="80328"/>
                  </a:lnTo>
                  <a:lnTo>
                    <a:pt x="59166" y="83326"/>
                  </a:lnTo>
                  <a:lnTo>
                    <a:pt x="79620" y="85014"/>
                  </a:lnTo>
                  <a:lnTo>
                    <a:pt x="100732" y="80458"/>
                  </a:lnTo>
                  <a:lnTo>
                    <a:pt x="126367" y="68373"/>
                  </a:lnTo>
                  <a:lnTo>
                    <a:pt x="128694" y="68865"/>
                  </a:lnTo>
                  <a:lnTo>
                    <a:pt x="130246" y="70252"/>
                  </a:lnTo>
                  <a:lnTo>
                    <a:pt x="132737" y="75025"/>
                  </a:lnTo>
                  <a:lnTo>
                    <a:pt x="106781" y="115869"/>
                  </a:lnTo>
                  <a:lnTo>
                    <a:pt x="76046" y="160238"/>
                  </a:lnTo>
                  <a:lnTo>
                    <a:pt x="50770" y="202279"/>
                  </a:lnTo>
                  <a:lnTo>
                    <a:pt x="19046" y="247946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1" name="SMARTInkShape-Group3"/>
          <p:cNvGrpSpPr/>
          <p:nvPr/>
        </p:nvGrpSpPr>
        <p:grpSpPr>
          <a:xfrm>
            <a:off x="3600890" y="3209925"/>
            <a:ext cx="600749" cy="438151"/>
            <a:chOff x="3600890" y="3209925"/>
            <a:chExt cx="600749" cy="438151"/>
          </a:xfrm>
        </p:grpSpPr>
        <p:sp>
          <p:nvSpPr>
            <p:cNvPr id="18" name="SMARTInkShape-13"/>
            <p:cNvSpPr/>
            <p:nvPr>
              <p:custDataLst>
                <p:tags r:id="rId152"/>
              </p:custDataLst>
            </p:nvPr>
          </p:nvSpPr>
          <p:spPr>
            <a:xfrm>
              <a:off x="3600890" y="3209925"/>
              <a:ext cx="237686" cy="368685"/>
            </a:xfrm>
            <a:custGeom>
              <a:avLst/>
              <a:gdLst/>
              <a:ahLst/>
              <a:cxnLst/>
              <a:rect l="0" t="0" r="0" b="0"/>
              <a:pathLst>
                <a:path w="237686" h="368685">
                  <a:moveTo>
                    <a:pt x="9085" y="85725"/>
                  </a:moveTo>
                  <a:lnTo>
                    <a:pt x="9085" y="85725"/>
                  </a:lnTo>
                  <a:lnTo>
                    <a:pt x="9085" y="123851"/>
                  </a:lnTo>
                  <a:lnTo>
                    <a:pt x="11907" y="161933"/>
                  </a:lnTo>
                  <a:lnTo>
                    <a:pt x="14573" y="186270"/>
                  </a:lnTo>
                  <a:lnTo>
                    <a:pt x="13305" y="227764"/>
                  </a:lnTo>
                  <a:lnTo>
                    <a:pt x="17038" y="262572"/>
                  </a:lnTo>
                  <a:lnTo>
                    <a:pt x="20966" y="303577"/>
                  </a:lnTo>
                  <a:lnTo>
                    <a:pt x="31775" y="345246"/>
                  </a:lnTo>
                  <a:lnTo>
                    <a:pt x="37143" y="368684"/>
                  </a:lnTo>
                  <a:lnTo>
                    <a:pt x="37507" y="360535"/>
                  </a:lnTo>
                  <a:lnTo>
                    <a:pt x="27278" y="321482"/>
                  </a:lnTo>
                  <a:lnTo>
                    <a:pt x="21404" y="289989"/>
                  </a:lnTo>
                  <a:lnTo>
                    <a:pt x="15266" y="254826"/>
                  </a:lnTo>
                  <a:lnTo>
                    <a:pt x="10916" y="214498"/>
                  </a:lnTo>
                  <a:lnTo>
                    <a:pt x="4571" y="167272"/>
                  </a:lnTo>
                  <a:lnTo>
                    <a:pt x="1045" y="128231"/>
                  </a:lnTo>
                  <a:lnTo>
                    <a:pt x="0" y="91499"/>
                  </a:lnTo>
                  <a:lnTo>
                    <a:pt x="4747" y="58861"/>
                  </a:lnTo>
                  <a:lnTo>
                    <a:pt x="17913" y="34138"/>
                  </a:lnTo>
                  <a:lnTo>
                    <a:pt x="32058" y="22934"/>
                  </a:lnTo>
                  <a:lnTo>
                    <a:pt x="72066" y="7117"/>
                  </a:lnTo>
                  <a:lnTo>
                    <a:pt x="104457" y="3163"/>
                  </a:lnTo>
                  <a:lnTo>
                    <a:pt x="139314" y="1406"/>
                  </a:lnTo>
                  <a:lnTo>
                    <a:pt x="178905" y="417"/>
                  </a:lnTo>
                  <a:lnTo>
                    <a:pt x="237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SMARTInkShape-14"/>
            <p:cNvSpPr/>
            <p:nvPr>
              <p:custDataLst>
                <p:tags r:id="rId153"/>
              </p:custDataLst>
            </p:nvPr>
          </p:nvSpPr>
          <p:spPr>
            <a:xfrm>
              <a:off x="3609975" y="3276600"/>
              <a:ext cx="114301" cy="47626"/>
            </a:xfrm>
            <a:custGeom>
              <a:avLst/>
              <a:gdLst/>
              <a:ahLst/>
              <a:cxnLst/>
              <a:rect l="0" t="0" r="0" b="0"/>
              <a:pathLst>
                <a:path w="114301" h="476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5057" y="18314"/>
                  </a:lnTo>
                  <a:lnTo>
                    <a:pt x="13257" y="30591"/>
                  </a:lnTo>
                  <a:lnTo>
                    <a:pt x="37560" y="40932"/>
                  </a:lnTo>
                  <a:lnTo>
                    <a:pt x="11430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SMARTInkShape-15"/>
            <p:cNvSpPr/>
            <p:nvPr>
              <p:custDataLst>
                <p:tags r:id="rId154"/>
              </p:custDataLst>
            </p:nvPr>
          </p:nvSpPr>
          <p:spPr>
            <a:xfrm>
              <a:off x="3905534" y="3213771"/>
              <a:ext cx="296105" cy="434305"/>
            </a:xfrm>
            <a:custGeom>
              <a:avLst/>
              <a:gdLst/>
              <a:ahLst/>
              <a:cxnLst/>
              <a:rect l="0" t="0" r="0" b="0"/>
              <a:pathLst>
                <a:path w="296105" h="434305">
                  <a:moveTo>
                    <a:pt x="9241" y="43779"/>
                  </a:moveTo>
                  <a:lnTo>
                    <a:pt x="9241" y="43779"/>
                  </a:lnTo>
                  <a:lnTo>
                    <a:pt x="17442" y="86696"/>
                  </a:lnTo>
                  <a:lnTo>
                    <a:pt x="18374" y="127051"/>
                  </a:lnTo>
                  <a:lnTo>
                    <a:pt x="18650" y="164055"/>
                  </a:lnTo>
                  <a:lnTo>
                    <a:pt x="18743" y="206061"/>
                  </a:lnTo>
                  <a:lnTo>
                    <a:pt x="18759" y="242734"/>
                  </a:lnTo>
                  <a:lnTo>
                    <a:pt x="18764" y="286644"/>
                  </a:lnTo>
                  <a:lnTo>
                    <a:pt x="18765" y="329993"/>
                  </a:lnTo>
                  <a:lnTo>
                    <a:pt x="18766" y="349491"/>
                  </a:lnTo>
                  <a:lnTo>
                    <a:pt x="17708" y="352362"/>
                  </a:lnTo>
                  <a:lnTo>
                    <a:pt x="15944" y="351101"/>
                  </a:lnTo>
                  <a:lnTo>
                    <a:pt x="13709" y="347085"/>
                  </a:lnTo>
                  <a:lnTo>
                    <a:pt x="7007" y="301489"/>
                  </a:lnTo>
                  <a:lnTo>
                    <a:pt x="1156" y="262960"/>
                  </a:lnTo>
                  <a:lnTo>
                    <a:pt x="0" y="218229"/>
                  </a:lnTo>
                  <a:lnTo>
                    <a:pt x="2594" y="174900"/>
                  </a:lnTo>
                  <a:lnTo>
                    <a:pt x="10094" y="132724"/>
                  </a:lnTo>
                  <a:lnTo>
                    <a:pt x="19019" y="88477"/>
                  </a:lnTo>
                  <a:lnTo>
                    <a:pt x="26287" y="66820"/>
                  </a:lnTo>
                  <a:lnTo>
                    <a:pt x="49207" y="28848"/>
                  </a:lnTo>
                  <a:lnTo>
                    <a:pt x="74822" y="9133"/>
                  </a:lnTo>
                  <a:lnTo>
                    <a:pt x="114280" y="0"/>
                  </a:lnTo>
                  <a:lnTo>
                    <a:pt x="144315" y="2350"/>
                  </a:lnTo>
                  <a:lnTo>
                    <a:pt x="171677" y="19862"/>
                  </a:lnTo>
                  <a:lnTo>
                    <a:pt x="189780" y="45159"/>
                  </a:lnTo>
                  <a:lnTo>
                    <a:pt x="192491" y="60620"/>
                  </a:lnTo>
                  <a:lnTo>
                    <a:pt x="191733" y="67706"/>
                  </a:lnTo>
                  <a:lnTo>
                    <a:pt x="175496" y="97906"/>
                  </a:lnTo>
                  <a:lnTo>
                    <a:pt x="135407" y="128608"/>
                  </a:lnTo>
                  <a:lnTo>
                    <a:pt x="87785" y="152218"/>
                  </a:lnTo>
                  <a:lnTo>
                    <a:pt x="43181" y="170426"/>
                  </a:lnTo>
                  <a:lnTo>
                    <a:pt x="11594" y="183409"/>
                  </a:lnTo>
                  <a:lnTo>
                    <a:pt x="4996" y="189798"/>
                  </a:lnTo>
                  <a:lnTo>
                    <a:pt x="6411" y="192983"/>
                  </a:lnTo>
                  <a:lnTo>
                    <a:pt x="39962" y="211344"/>
                  </a:lnTo>
                  <a:lnTo>
                    <a:pt x="83254" y="230306"/>
                  </a:lnTo>
                  <a:lnTo>
                    <a:pt x="122893" y="245449"/>
                  </a:lnTo>
                  <a:lnTo>
                    <a:pt x="161449" y="260519"/>
                  </a:lnTo>
                  <a:lnTo>
                    <a:pt x="207347" y="280149"/>
                  </a:lnTo>
                  <a:lnTo>
                    <a:pt x="253816" y="307844"/>
                  </a:lnTo>
                  <a:lnTo>
                    <a:pt x="261191" y="311897"/>
                  </a:lnTo>
                  <a:lnTo>
                    <a:pt x="281684" y="337828"/>
                  </a:lnTo>
                  <a:lnTo>
                    <a:pt x="296104" y="372323"/>
                  </a:lnTo>
                  <a:lnTo>
                    <a:pt x="294991" y="434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7" name="SMARTInkShape-Group4"/>
          <p:cNvGrpSpPr/>
          <p:nvPr/>
        </p:nvGrpSpPr>
        <p:grpSpPr>
          <a:xfrm>
            <a:off x="5050466" y="2688954"/>
            <a:ext cx="1055060" cy="388723"/>
            <a:chOff x="5050466" y="2688954"/>
            <a:chExt cx="1055060" cy="388723"/>
          </a:xfrm>
        </p:grpSpPr>
        <p:sp>
          <p:nvSpPr>
            <p:cNvPr id="22" name="SMARTInkShape-16"/>
            <p:cNvSpPr/>
            <p:nvPr>
              <p:custDataLst>
                <p:tags r:id="rId147"/>
              </p:custDataLst>
            </p:nvPr>
          </p:nvSpPr>
          <p:spPr>
            <a:xfrm>
              <a:off x="5050466" y="2696820"/>
              <a:ext cx="588335" cy="377694"/>
            </a:xfrm>
            <a:custGeom>
              <a:avLst/>
              <a:gdLst/>
              <a:ahLst/>
              <a:cxnLst/>
              <a:rect l="0" t="0" r="0" b="0"/>
              <a:pathLst>
                <a:path w="588335" h="377694">
                  <a:moveTo>
                    <a:pt x="378784" y="36855"/>
                  </a:moveTo>
                  <a:lnTo>
                    <a:pt x="378784" y="36855"/>
                  </a:lnTo>
                  <a:lnTo>
                    <a:pt x="378784" y="31798"/>
                  </a:lnTo>
                  <a:lnTo>
                    <a:pt x="375962" y="26494"/>
                  </a:lnTo>
                  <a:lnTo>
                    <a:pt x="365527" y="14465"/>
                  </a:lnTo>
                  <a:lnTo>
                    <a:pt x="341225" y="5056"/>
                  </a:lnTo>
                  <a:lnTo>
                    <a:pt x="295087" y="0"/>
                  </a:lnTo>
                  <a:lnTo>
                    <a:pt x="248030" y="1823"/>
                  </a:lnTo>
                  <a:lnTo>
                    <a:pt x="202790" y="12061"/>
                  </a:lnTo>
                  <a:lnTo>
                    <a:pt x="165654" y="26216"/>
                  </a:lnTo>
                  <a:lnTo>
                    <a:pt x="127839" y="43816"/>
                  </a:lnTo>
                  <a:lnTo>
                    <a:pt x="84740" y="76330"/>
                  </a:lnTo>
                  <a:lnTo>
                    <a:pt x="45652" y="113326"/>
                  </a:lnTo>
                  <a:lnTo>
                    <a:pt x="28584" y="132226"/>
                  </a:lnTo>
                  <a:lnTo>
                    <a:pt x="5263" y="179746"/>
                  </a:lnTo>
                  <a:lnTo>
                    <a:pt x="0" y="213366"/>
                  </a:lnTo>
                  <a:lnTo>
                    <a:pt x="5826" y="255048"/>
                  </a:lnTo>
                  <a:lnTo>
                    <a:pt x="19990" y="293856"/>
                  </a:lnTo>
                  <a:lnTo>
                    <a:pt x="42857" y="327039"/>
                  </a:lnTo>
                  <a:lnTo>
                    <a:pt x="81605" y="357630"/>
                  </a:lnTo>
                  <a:lnTo>
                    <a:pt x="113590" y="372798"/>
                  </a:lnTo>
                  <a:lnTo>
                    <a:pt x="141105" y="377693"/>
                  </a:lnTo>
                  <a:lnTo>
                    <a:pt x="179479" y="374088"/>
                  </a:lnTo>
                  <a:lnTo>
                    <a:pt x="209194" y="366317"/>
                  </a:lnTo>
                  <a:lnTo>
                    <a:pt x="224388" y="351910"/>
                  </a:lnTo>
                  <a:lnTo>
                    <a:pt x="251390" y="308168"/>
                  </a:lnTo>
                  <a:lnTo>
                    <a:pt x="255842" y="286555"/>
                  </a:lnTo>
                  <a:lnTo>
                    <a:pt x="252399" y="259360"/>
                  </a:lnTo>
                  <a:lnTo>
                    <a:pt x="246412" y="244754"/>
                  </a:lnTo>
                  <a:lnTo>
                    <a:pt x="231143" y="225690"/>
                  </a:lnTo>
                  <a:lnTo>
                    <a:pt x="202099" y="203425"/>
                  </a:lnTo>
                  <a:lnTo>
                    <a:pt x="190313" y="199392"/>
                  </a:lnTo>
                  <a:lnTo>
                    <a:pt x="190694" y="199188"/>
                  </a:lnTo>
                  <a:lnTo>
                    <a:pt x="237242" y="198796"/>
                  </a:lnTo>
                  <a:lnTo>
                    <a:pt x="283710" y="195960"/>
                  </a:lnTo>
                  <a:lnTo>
                    <a:pt x="328007" y="182534"/>
                  </a:lnTo>
                  <a:lnTo>
                    <a:pt x="341003" y="172954"/>
                  </a:lnTo>
                  <a:lnTo>
                    <a:pt x="357871" y="170366"/>
                  </a:lnTo>
                  <a:lnTo>
                    <a:pt x="357433" y="171371"/>
                  </a:lnTo>
                  <a:lnTo>
                    <a:pt x="354126" y="175309"/>
                  </a:lnTo>
                  <a:lnTo>
                    <a:pt x="350983" y="200611"/>
                  </a:lnTo>
                  <a:lnTo>
                    <a:pt x="350311" y="243641"/>
                  </a:lnTo>
                  <a:lnTo>
                    <a:pt x="356775" y="289447"/>
                  </a:lnTo>
                  <a:lnTo>
                    <a:pt x="364400" y="332990"/>
                  </a:lnTo>
                  <a:lnTo>
                    <a:pt x="369358" y="354133"/>
                  </a:lnTo>
                  <a:lnTo>
                    <a:pt x="371441" y="356323"/>
                  </a:lnTo>
                  <a:lnTo>
                    <a:pt x="377334" y="359840"/>
                  </a:lnTo>
                  <a:lnTo>
                    <a:pt x="378355" y="350335"/>
                  </a:lnTo>
                  <a:lnTo>
                    <a:pt x="378727" y="306998"/>
                  </a:lnTo>
                  <a:lnTo>
                    <a:pt x="378773" y="263666"/>
                  </a:lnTo>
                  <a:lnTo>
                    <a:pt x="378781" y="219534"/>
                  </a:lnTo>
                  <a:lnTo>
                    <a:pt x="378783" y="183057"/>
                  </a:lnTo>
                  <a:lnTo>
                    <a:pt x="379842" y="135741"/>
                  </a:lnTo>
                  <a:lnTo>
                    <a:pt x="392041" y="90015"/>
                  </a:lnTo>
                  <a:lnTo>
                    <a:pt x="403726" y="76004"/>
                  </a:lnTo>
                  <a:lnTo>
                    <a:pt x="411287" y="69305"/>
                  </a:lnTo>
                  <a:lnTo>
                    <a:pt x="447211" y="54819"/>
                  </a:lnTo>
                  <a:lnTo>
                    <a:pt x="481256" y="48880"/>
                  </a:lnTo>
                  <a:lnTo>
                    <a:pt x="526621" y="52177"/>
                  </a:lnTo>
                  <a:lnTo>
                    <a:pt x="588334" y="55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SMARTInkShape-17"/>
            <p:cNvSpPr/>
            <p:nvPr>
              <p:custDataLst>
                <p:tags r:id="rId148"/>
              </p:custDataLst>
            </p:nvPr>
          </p:nvSpPr>
          <p:spPr>
            <a:xfrm>
              <a:off x="5400675" y="2895600"/>
              <a:ext cx="161926" cy="57151"/>
            </a:xfrm>
            <a:custGeom>
              <a:avLst/>
              <a:gdLst/>
              <a:ahLst/>
              <a:cxnLst/>
              <a:rect l="0" t="0" r="0" b="0"/>
              <a:pathLst>
                <a:path w="161926" h="571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8467" y="10361"/>
                  </a:lnTo>
                  <a:lnTo>
                    <a:pt x="55286" y="32056"/>
                  </a:lnTo>
                  <a:lnTo>
                    <a:pt x="88347" y="42542"/>
                  </a:lnTo>
                  <a:lnTo>
                    <a:pt x="1619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SMARTInkShape-18"/>
            <p:cNvSpPr/>
            <p:nvPr>
              <p:custDataLst>
                <p:tags r:id="rId149"/>
              </p:custDataLst>
            </p:nvPr>
          </p:nvSpPr>
          <p:spPr>
            <a:xfrm>
              <a:off x="5448300" y="3000375"/>
              <a:ext cx="161926" cy="77302"/>
            </a:xfrm>
            <a:custGeom>
              <a:avLst/>
              <a:gdLst/>
              <a:ahLst/>
              <a:cxnLst/>
              <a:rect l="0" t="0" r="0" b="0"/>
              <a:pathLst>
                <a:path w="161926" h="77302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5056" y="18314"/>
                  </a:lnTo>
                  <a:lnTo>
                    <a:pt x="18314" y="35647"/>
                  </a:lnTo>
                  <a:lnTo>
                    <a:pt x="61130" y="66770"/>
                  </a:lnTo>
                  <a:lnTo>
                    <a:pt x="83261" y="77301"/>
                  </a:lnTo>
                  <a:lnTo>
                    <a:pt x="1619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SMARTInkShape-19"/>
            <p:cNvSpPr/>
            <p:nvPr>
              <p:custDataLst>
                <p:tags r:id="rId150"/>
              </p:custDataLst>
            </p:nvPr>
          </p:nvSpPr>
          <p:spPr>
            <a:xfrm>
              <a:off x="5650538" y="2726639"/>
              <a:ext cx="216863" cy="337159"/>
            </a:xfrm>
            <a:custGeom>
              <a:avLst/>
              <a:gdLst/>
              <a:ahLst/>
              <a:cxnLst/>
              <a:rect l="0" t="0" r="0" b="0"/>
              <a:pathLst>
                <a:path w="216863" h="337159">
                  <a:moveTo>
                    <a:pt x="45412" y="102286"/>
                  </a:moveTo>
                  <a:lnTo>
                    <a:pt x="45412" y="102286"/>
                  </a:lnTo>
                  <a:lnTo>
                    <a:pt x="45412" y="141809"/>
                  </a:lnTo>
                  <a:lnTo>
                    <a:pt x="45412" y="181730"/>
                  </a:lnTo>
                  <a:lnTo>
                    <a:pt x="45412" y="221428"/>
                  </a:lnTo>
                  <a:lnTo>
                    <a:pt x="48234" y="258943"/>
                  </a:lnTo>
                  <a:lnTo>
                    <a:pt x="50129" y="297928"/>
                  </a:lnTo>
                  <a:lnTo>
                    <a:pt x="45688" y="337158"/>
                  </a:lnTo>
                  <a:lnTo>
                    <a:pt x="40437" y="324278"/>
                  </a:lnTo>
                  <a:lnTo>
                    <a:pt x="29182" y="277330"/>
                  </a:lnTo>
                  <a:lnTo>
                    <a:pt x="19907" y="239993"/>
                  </a:lnTo>
                  <a:lnTo>
                    <a:pt x="10113" y="198397"/>
                  </a:lnTo>
                  <a:lnTo>
                    <a:pt x="7865" y="154549"/>
                  </a:lnTo>
                  <a:lnTo>
                    <a:pt x="13967" y="112727"/>
                  </a:lnTo>
                  <a:lnTo>
                    <a:pt x="19092" y="73892"/>
                  </a:lnTo>
                  <a:lnTo>
                    <a:pt x="29983" y="40703"/>
                  </a:lnTo>
                  <a:lnTo>
                    <a:pt x="44250" y="20304"/>
                  </a:lnTo>
                  <a:lnTo>
                    <a:pt x="66940" y="5911"/>
                  </a:lnTo>
                  <a:lnTo>
                    <a:pt x="98828" y="0"/>
                  </a:lnTo>
                  <a:lnTo>
                    <a:pt x="124974" y="3305"/>
                  </a:lnTo>
                  <a:lnTo>
                    <a:pt x="146127" y="16044"/>
                  </a:lnTo>
                  <a:lnTo>
                    <a:pt x="189294" y="56933"/>
                  </a:lnTo>
                  <a:lnTo>
                    <a:pt x="194026" y="65549"/>
                  </a:lnTo>
                  <a:lnTo>
                    <a:pt x="196690" y="91519"/>
                  </a:lnTo>
                  <a:lnTo>
                    <a:pt x="191669" y="108436"/>
                  </a:lnTo>
                  <a:lnTo>
                    <a:pt x="187367" y="115911"/>
                  </a:lnTo>
                  <a:lnTo>
                    <a:pt x="144556" y="143117"/>
                  </a:lnTo>
                  <a:lnTo>
                    <a:pt x="103332" y="166051"/>
                  </a:lnTo>
                  <a:lnTo>
                    <a:pt x="74215" y="174801"/>
                  </a:lnTo>
                  <a:lnTo>
                    <a:pt x="28509" y="184547"/>
                  </a:lnTo>
                  <a:lnTo>
                    <a:pt x="13005" y="188043"/>
                  </a:lnTo>
                  <a:lnTo>
                    <a:pt x="5256" y="192611"/>
                  </a:lnTo>
                  <a:lnTo>
                    <a:pt x="1107" y="198170"/>
                  </a:lnTo>
                  <a:lnTo>
                    <a:pt x="0" y="201133"/>
                  </a:lnTo>
                  <a:lnTo>
                    <a:pt x="1379" y="204168"/>
                  </a:lnTo>
                  <a:lnTo>
                    <a:pt x="8555" y="210361"/>
                  </a:lnTo>
                  <a:lnTo>
                    <a:pt x="55882" y="229297"/>
                  </a:lnTo>
                  <a:lnTo>
                    <a:pt x="102686" y="245163"/>
                  </a:lnTo>
                  <a:lnTo>
                    <a:pt x="140686" y="262918"/>
                  </a:lnTo>
                  <a:lnTo>
                    <a:pt x="183196" y="284691"/>
                  </a:lnTo>
                  <a:lnTo>
                    <a:pt x="216862" y="292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SMARTInkShape-20"/>
            <p:cNvSpPr/>
            <p:nvPr>
              <p:custDataLst>
                <p:tags r:id="rId151"/>
              </p:custDataLst>
            </p:nvPr>
          </p:nvSpPr>
          <p:spPr>
            <a:xfrm>
              <a:off x="5857875" y="2688954"/>
              <a:ext cx="247651" cy="384160"/>
            </a:xfrm>
            <a:custGeom>
              <a:avLst/>
              <a:gdLst/>
              <a:ahLst/>
              <a:cxnLst/>
              <a:rect l="0" t="0" r="0" b="0"/>
              <a:pathLst>
                <a:path w="247651" h="384160">
                  <a:moveTo>
                    <a:pt x="0" y="101871"/>
                  </a:moveTo>
                  <a:lnTo>
                    <a:pt x="0" y="101871"/>
                  </a:lnTo>
                  <a:lnTo>
                    <a:pt x="1058" y="117080"/>
                  </a:lnTo>
                  <a:lnTo>
                    <a:pt x="7539" y="148933"/>
                  </a:lnTo>
                  <a:lnTo>
                    <a:pt x="11759" y="187429"/>
                  </a:lnTo>
                  <a:lnTo>
                    <a:pt x="17610" y="233307"/>
                  </a:lnTo>
                  <a:lnTo>
                    <a:pt x="18766" y="275060"/>
                  </a:lnTo>
                  <a:lnTo>
                    <a:pt x="20024" y="314876"/>
                  </a:lnTo>
                  <a:lnTo>
                    <a:pt x="27240" y="357658"/>
                  </a:lnTo>
                  <a:lnTo>
                    <a:pt x="28458" y="384015"/>
                  </a:lnTo>
                  <a:lnTo>
                    <a:pt x="29555" y="384159"/>
                  </a:lnTo>
                  <a:lnTo>
                    <a:pt x="33597" y="381496"/>
                  </a:lnTo>
                  <a:lnTo>
                    <a:pt x="36099" y="373963"/>
                  </a:lnTo>
                  <a:lnTo>
                    <a:pt x="36152" y="360384"/>
                  </a:lnTo>
                  <a:lnTo>
                    <a:pt x="31290" y="324047"/>
                  </a:lnTo>
                  <a:lnTo>
                    <a:pt x="28321" y="287057"/>
                  </a:lnTo>
                  <a:lnTo>
                    <a:pt x="18373" y="242756"/>
                  </a:lnTo>
                  <a:lnTo>
                    <a:pt x="11273" y="198609"/>
                  </a:lnTo>
                  <a:lnTo>
                    <a:pt x="8812" y="159315"/>
                  </a:lnTo>
                  <a:lnTo>
                    <a:pt x="1370" y="116491"/>
                  </a:lnTo>
                  <a:lnTo>
                    <a:pt x="1329" y="89550"/>
                  </a:lnTo>
                  <a:lnTo>
                    <a:pt x="7684" y="71292"/>
                  </a:lnTo>
                  <a:lnTo>
                    <a:pt x="13293" y="62527"/>
                  </a:lnTo>
                  <a:lnTo>
                    <a:pt x="15212" y="60825"/>
                  </a:lnTo>
                  <a:lnTo>
                    <a:pt x="16491" y="60749"/>
                  </a:lnTo>
                  <a:lnTo>
                    <a:pt x="41743" y="102692"/>
                  </a:lnTo>
                  <a:lnTo>
                    <a:pt x="74055" y="149358"/>
                  </a:lnTo>
                  <a:lnTo>
                    <a:pt x="99397" y="186715"/>
                  </a:lnTo>
                  <a:lnTo>
                    <a:pt x="120190" y="203812"/>
                  </a:lnTo>
                  <a:lnTo>
                    <a:pt x="127854" y="202564"/>
                  </a:lnTo>
                  <a:lnTo>
                    <a:pt x="132861" y="200750"/>
                  </a:lnTo>
                  <a:lnTo>
                    <a:pt x="141246" y="187445"/>
                  </a:lnTo>
                  <a:lnTo>
                    <a:pt x="158536" y="146497"/>
                  </a:lnTo>
                  <a:lnTo>
                    <a:pt x="168586" y="113626"/>
                  </a:lnTo>
                  <a:lnTo>
                    <a:pt x="178677" y="66848"/>
                  </a:lnTo>
                  <a:lnTo>
                    <a:pt x="187851" y="33609"/>
                  </a:lnTo>
                  <a:lnTo>
                    <a:pt x="190381" y="17557"/>
                  </a:lnTo>
                  <a:lnTo>
                    <a:pt x="198546" y="0"/>
                  </a:lnTo>
                  <a:lnTo>
                    <a:pt x="199039" y="90"/>
                  </a:lnTo>
                  <a:lnTo>
                    <a:pt x="199587" y="3013"/>
                  </a:lnTo>
                  <a:lnTo>
                    <a:pt x="205043" y="46077"/>
                  </a:lnTo>
                  <a:lnTo>
                    <a:pt x="213271" y="83810"/>
                  </a:lnTo>
                  <a:lnTo>
                    <a:pt x="217355" y="123448"/>
                  </a:lnTo>
                  <a:lnTo>
                    <a:pt x="223622" y="162004"/>
                  </a:lnTo>
                  <a:lnTo>
                    <a:pt x="232182" y="200239"/>
                  </a:lnTo>
                  <a:lnTo>
                    <a:pt x="236364" y="243436"/>
                  </a:lnTo>
                  <a:lnTo>
                    <a:pt x="242660" y="284692"/>
                  </a:lnTo>
                  <a:lnTo>
                    <a:pt x="247650" y="359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1" name="SMARTInkShape-Group5"/>
          <p:cNvGrpSpPr/>
          <p:nvPr/>
        </p:nvGrpSpPr>
        <p:grpSpPr>
          <a:xfrm>
            <a:off x="6516506" y="2287351"/>
            <a:ext cx="770120" cy="278427"/>
            <a:chOff x="6516506" y="2287351"/>
            <a:chExt cx="770120" cy="278427"/>
          </a:xfrm>
        </p:grpSpPr>
        <p:sp>
          <p:nvSpPr>
            <p:cNvPr id="28" name="SMARTInkShape-21"/>
            <p:cNvSpPr/>
            <p:nvPr>
              <p:custDataLst>
                <p:tags r:id="rId144"/>
              </p:custDataLst>
            </p:nvPr>
          </p:nvSpPr>
          <p:spPr>
            <a:xfrm>
              <a:off x="6516506" y="2287351"/>
              <a:ext cx="173892" cy="278427"/>
            </a:xfrm>
            <a:custGeom>
              <a:avLst/>
              <a:gdLst/>
              <a:ahLst/>
              <a:cxnLst/>
              <a:rect l="0" t="0" r="0" b="0"/>
              <a:pathLst>
                <a:path w="173892" h="278427">
                  <a:moveTo>
                    <a:pt x="55744" y="8174"/>
                  </a:moveTo>
                  <a:lnTo>
                    <a:pt x="55744" y="8174"/>
                  </a:lnTo>
                  <a:lnTo>
                    <a:pt x="50688" y="8174"/>
                  </a:lnTo>
                  <a:lnTo>
                    <a:pt x="50257" y="10291"/>
                  </a:lnTo>
                  <a:lnTo>
                    <a:pt x="55468" y="49810"/>
                  </a:lnTo>
                  <a:lnTo>
                    <a:pt x="55690" y="97106"/>
                  </a:lnTo>
                  <a:lnTo>
                    <a:pt x="52911" y="132946"/>
                  </a:lnTo>
                  <a:lnTo>
                    <a:pt x="47100" y="174261"/>
                  </a:lnTo>
                  <a:lnTo>
                    <a:pt x="46335" y="221277"/>
                  </a:lnTo>
                  <a:lnTo>
                    <a:pt x="46230" y="265073"/>
                  </a:lnTo>
                  <a:lnTo>
                    <a:pt x="46221" y="278426"/>
                  </a:lnTo>
                  <a:lnTo>
                    <a:pt x="43397" y="242482"/>
                  </a:lnTo>
                  <a:lnTo>
                    <a:pt x="34460" y="196353"/>
                  </a:lnTo>
                  <a:lnTo>
                    <a:pt x="21583" y="151802"/>
                  </a:lnTo>
                  <a:lnTo>
                    <a:pt x="13106" y="111585"/>
                  </a:lnTo>
                  <a:lnTo>
                    <a:pt x="356" y="68937"/>
                  </a:lnTo>
                  <a:lnTo>
                    <a:pt x="0" y="30094"/>
                  </a:lnTo>
                  <a:lnTo>
                    <a:pt x="3805" y="14035"/>
                  </a:lnTo>
                  <a:lnTo>
                    <a:pt x="7359" y="8907"/>
                  </a:lnTo>
                  <a:lnTo>
                    <a:pt x="11846" y="5487"/>
                  </a:lnTo>
                  <a:lnTo>
                    <a:pt x="22475" y="1688"/>
                  </a:lnTo>
                  <a:lnTo>
                    <a:pt x="34255" y="0"/>
                  </a:lnTo>
                  <a:lnTo>
                    <a:pt x="81877" y="14124"/>
                  </a:lnTo>
                  <a:lnTo>
                    <a:pt x="124635" y="32280"/>
                  </a:lnTo>
                  <a:lnTo>
                    <a:pt x="155178" y="56239"/>
                  </a:lnTo>
                  <a:lnTo>
                    <a:pt x="166698" y="78272"/>
                  </a:lnTo>
                  <a:lnTo>
                    <a:pt x="173143" y="95420"/>
                  </a:lnTo>
                  <a:lnTo>
                    <a:pt x="173891" y="113625"/>
                  </a:lnTo>
                  <a:lnTo>
                    <a:pt x="170695" y="130183"/>
                  </a:lnTo>
                  <a:lnTo>
                    <a:pt x="165747" y="141070"/>
                  </a:lnTo>
                  <a:lnTo>
                    <a:pt x="154377" y="149436"/>
                  </a:lnTo>
                  <a:lnTo>
                    <a:pt x="112086" y="165653"/>
                  </a:lnTo>
                  <a:lnTo>
                    <a:pt x="55744" y="170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SMARTInkShape-22"/>
            <p:cNvSpPr/>
            <p:nvPr>
              <p:custDataLst>
                <p:tags r:id="rId145"/>
              </p:custDataLst>
            </p:nvPr>
          </p:nvSpPr>
          <p:spPr>
            <a:xfrm>
              <a:off x="6740723" y="2305933"/>
              <a:ext cx="209133" cy="225330"/>
            </a:xfrm>
            <a:custGeom>
              <a:avLst/>
              <a:gdLst/>
              <a:ahLst/>
              <a:cxnLst/>
              <a:rect l="0" t="0" r="0" b="0"/>
              <a:pathLst>
                <a:path w="209133" h="225330">
                  <a:moveTo>
                    <a:pt x="183952" y="8642"/>
                  </a:moveTo>
                  <a:lnTo>
                    <a:pt x="183952" y="8642"/>
                  </a:lnTo>
                  <a:lnTo>
                    <a:pt x="183952" y="3586"/>
                  </a:lnTo>
                  <a:lnTo>
                    <a:pt x="182894" y="2096"/>
                  </a:lnTo>
                  <a:lnTo>
                    <a:pt x="181130" y="1103"/>
                  </a:lnTo>
                  <a:lnTo>
                    <a:pt x="173173" y="0"/>
                  </a:lnTo>
                  <a:lnTo>
                    <a:pt x="143834" y="1495"/>
                  </a:lnTo>
                  <a:lnTo>
                    <a:pt x="105272" y="13345"/>
                  </a:lnTo>
                  <a:lnTo>
                    <a:pt x="59591" y="35706"/>
                  </a:lnTo>
                  <a:lnTo>
                    <a:pt x="36450" y="53585"/>
                  </a:lnTo>
                  <a:lnTo>
                    <a:pt x="6026" y="99985"/>
                  </a:lnTo>
                  <a:lnTo>
                    <a:pt x="1834" y="107637"/>
                  </a:lnTo>
                  <a:lnTo>
                    <a:pt x="0" y="130251"/>
                  </a:lnTo>
                  <a:lnTo>
                    <a:pt x="4829" y="156882"/>
                  </a:lnTo>
                  <a:lnTo>
                    <a:pt x="24340" y="192500"/>
                  </a:lnTo>
                  <a:lnTo>
                    <a:pt x="37518" y="206068"/>
                  </a:lnTo>
                  <a:lnTo>
                    <a:pt x="61895" y="219656"/>
                  </a:lnTo>
                  <a:lnTo>
                    <a:pt x="89226" y="225329"/>
                  </a:lnTo>
                  <a:lnTo>
                    <a:pt x="132393" y="219641"/>
                  </a:lnTo>
                  <a:lnTo>
                    <a:pt x="156445" y="210272"/>
                  </a:lnTo>
                  <a:lnTo>
                    <a:pt x="184968" y="187699"/>
                  </a:lnTo>
                  <a:lnTo>
                    <a:pt x="201069" y="162120"/>
                  </a:lnTo>
                  <a:lnTo>
                    <a:pt x="209132" y="132786"/>
                  </a:lnTo>
                  <a:lnTo>
                    <a:pt x="208147" y="124213"/>
                  </a:lnTo>
                  <a:lnTo>
                    <a:pt x="190771" y="88603"/>
                  </a:lnTo>
                  <a:lnTo>
                    <a:pt x="155377" y="56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SMARTInkShape-23"/>
            <p:cNvSpPr/>
            <p:nvPr>
              <p:custDataLst>
                <p:tags r:id="rId146"/>
              </p:custDataLst>
            </p:nvPr>
          </p:nvSpPr>
          <p:spPr>
            <a:xfrm>
              <a:off x="6991476" y="2314575"/>
              <a:ext cx="295150" cy="178914"/>
            </a:xfrm>
            <a:custGeom>
              <a:avLst/>
              <a:gdLst/>
              <a:ahLst/>
              <a:cxnLst/>
              <a:rect l="0" t="0" r="0" b="0"/>
              <a:pathLst>
                <a:path w="295150" h="178914">
                  <a:moveTo>
                    <a:pt x="9399" y="0"/>
                  </a:moveTo>
                  <a:lnTo>
                    <a:pt x="9399" y="0"/>
                  </a:lnTo>
                  <a:lnTo>
                    <a:pt x="14455" y="5056"/>
                  </a:lnTo>
                  <a:lnTo>
                    <a:pt x="18532" y="46993"/>
                  </a:lnTo>
                  <a:lnTo>
                    <a:pt x="11333" y="94435"/>
                  </a:lnTo>
                  <a:lnTo>
                    <a:pt x="7150" y="120761"/>
                  </a:lnTo>
                  <a:lnTo>
                    <a:pt x="1311" y="148620"/>
                  </a:lnTo>
                  <a:lnTo>
                    <a:pt x="0" y="174014"/>
                  </a:lnTo>
                  <a:lnTo>
                    <a:pt x="1017" y="176335"/>
                  </a:lnTo>
                  <a:lnTo>
                    <a:pt x="2752" y="177881"/>
                  </a:lnTo>
                  <a:lnTo>
                    <a:pt x="4968" y="178913"/>
                  </a:lnTo>
                  <a:lnTo>
                    <a:pt x="45543" y="170342"/>
                  </a:lnTo>
                  <a:lnTo>
                    <a:pt x="92856" y="163588"/>
                  </a:lnTo>
                  <a:lnTo>
                    <a:pt x="138197" y="157361"/>
                  </a:lnTo>
                  <a:lnTo>
                    <a:pt x="176678" y="153870"/>
                  </a:lnTo>
                  <a:lnTo>
                    <a:pt x="218301" y="147779"/>
                  </a:lnTo>
                  <a:lnTo>
                    <a:pt x="295149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28" name="SMARTInkShape-Group6"/>
          <p:cNvGrpSpPr/>
          <p:nvPr/>
        </p:nvGrpSpPr>
        <p:grpSpPr>
          <a:xfrm>
            <a:off x="3487565" y="1819275"/>
            <a:ext cx="541511" cy="371476"/>
            <a:chOff x="3487565" y="1819275"/>
            <a:chExt cx="541511" cy="371476"/>
          </a:xfrm>
        </p:grpSpPr>
        <p:sp>
          <p:nvSpPr>
            <p:cNvPr id="1024" name="SMARTInkShape-24"/>
            <p:cNvSpPr/>
            <p:nvPr>
              <p:custDataLst>
                <p:tags r:id="rId141"/>
              </p:custDataLst>
            </p:nvPr>
          </p:nvSpPr>
          <p:spPr>
            <a:xfrm>
              <a:off x="3487565" y="1924050"/>
              <a:ext cx="234527" cy="189491"/>
            </a:xfrm>
            <a:custGeom>
              <a:avLst/>
              <a:gdLst/>
              <a:ahLst/>
              <a:cxnLst/>
              <a:rect l="0" t="0" r="0" b="0"/>
              <a:pathLst>
                <a:path w="234527" h="189491">
                  <a:moveTo>
                    <a:pt x="27160" y="0"/>
                  </a:moveTo>
                  <a:lnTo>
                    <a:pt x="27160" y="0"/>
                  </a:lnTo>
                  <a:lnTo>
                    <a:pt x="22103" y="5056"/>
                  </a:lnTo>
                  <a:lnTo>
                    <a:pt x="21672" y="7604"/>
                  </a:lnTo>
                  <a:lnTo>
                    <a:pt x="22443" y="10361"/>
                  </a:lnTo>
                  <a:lnTo>
                    <a:pt x="24015" y="13258"/>
                  </a:lnTo>
                  <a:lnTo>
                    <a:pt x="22940" y="22120"/>
                  </a:lnTo>
                  <a:lnTo>
                    <a:pt x="7739" y="67781"/>
                  </a:lnTo>
                  <a:lnTo>
                    <a:pt x="393" y="99937"/>
                  </a:lnTo>
                  <a:lnTo>
                    <a:pt x="0" y="133217"/>
                  </a:lnTo>
                  <a:lnTo>
                    <a:pt x="6295" y="153537"/>
                  </a:lnTo>
                  <a:lnTo>
                    <a:pt x="20726" y="173242"/>
                  </a:lnTo>
                  <a:lnTo>
                    <a:pt x="26045" y="178995"/>
                  </a:lnTo>
                  <a:lnTo>
                    <a:pt x="40423" y="185387"/>
                  </a:lnTo>
                  <a:lnTo>
                    <a:pt x="70467" y="189490"/>
                  </a:lnTo>
                  <a:lnTo>
                    <a:pt x="103330" y="182696"/>
                  </a:lnTo>
                  <a:lnTo>
                    <a:pt x="147976" y="163027"/>
                  </a:lnTo>
                  <a:lnTo>
                    <a:pt x="190675" y="137794"/>
                  </a:lnTo>
                  <a:lnTo>
                    <a:pt x="206725" y="121567"/>
                  </a:lnTo>
                  <a:lnTo>
                    <a:pt x="231796" y="79569"/>
                  </a:lnTo>
                  <a:lnTo>
                    <a:pt x="234526" y="63939"/>
                  </a:lnTo>
                  <a:lnTo>
                    <a:pt x="231006" y="37289"/>
                  </a:lnTo>
                  <a:lnTo>
                    <a:pt x="208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25" name="SMARTInkShape-25"/>
            <p:cNvSpPr/>
            <p:nvPr>
              <p:custDataLst>
                <p:tags r:id="rId142"/>
              </p:custDataLst>
            </p:nvPr>
          </p:nvSpPr>
          <p:spPr>
            <a:xfrm>
              <a:off x="3733800" y="1838325"/>
              <a:ext cx="66676" cy="304801"/>
            </a:xfrm>
            <a:custGeom>
              <a:avLst/>
              <a:gdLst/>
              <a:ahLst/>
              <a:cxnLst/>
              <a:rect l="0" t="0" r="0" b="0"/>
              <a:pathLst>
                <a:path w="66676" h="304801">
                  <a:moveTo>
                    <a:pt x="0" y="0"/>
                  </a:moveTo>
                  <a:lnTo>
                    <a:pt x="0" y="0"/>
                  </a:lnTo>
                  <a:lnTo>
                    <a:pt x="18314" y="41684"/>
                  </a:lnTo>
                  <a:lnTo>
                    <a:pt x="25535" y="84553"/>
                  </a:lnTo>
                  <a:lnTo>
                    <a:pt x="29033" y="131237"/>
                  </a:lnTo>
                  <a:lnTo>
                    <a:pt x="35995" y="171033"/>
                  </a:lnTo>
                  <a:lnTo>
                    <a:pt x="38881" y="212474"/>
                  </a:lnTo>
                  <a:lnTo>
                    <a:pt x="46265" y="252504"/>
                  </a:lnTo>
                  <a:lnTo>
                    <a:pt x="55707" y="295113"/>
                  </a:lnTo>
                  <a:lnTo>
                    <a:pt x="57246" y="298342"/>
                  </a:lnTo>
                  <a:lnTo>
                    <a:pt x="66675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27" name="SMARTInkShape-26"/>
            <p:cNvSpPr/>
            <p:nvPr>
              <p:custDataLst>
                <p:tags r:id="rId143"/>
              </p:custDataLst>
            </p:nvPr>
          </p:nvSpPr>
          <p:spPr>
            <a:xfrm>
              <a:off x="3805517" y="1819275"/>
              <a:ext cx="223559" cy="371476"/>
            </a:xfrm>
            <a:custGeom>
              <a:avLst/>
              <a:gdLst/>
              <a:ahLst/>
              <a:cxnLst/>
              <a:rect l="0" t="0" r="0" b="0"/>
              <a:pathLst>
                <a:path w="223559" h="371476">
                  <a:moveTo>
                    <a:pt x="71158" y="0"/>
                  </a:moveTo>
                  <a:lnTo>
                    <a:pt x="71158" y="0"/>
                  </a:lnTo>
                  <a:lnTo>
                    <a:pt x="92616" y="13258"/>
                  </a:lnTo>
                  <a:lnTo>
                    <a:pt x="125623" y="45056"/>
                  </a:lnTo>
                  <a:lnTo>
                    <a:pt x="139272" y="73793"/>
                  </a:lnTo>
                  <a:lnTo>
                    <a:pt x="144962" y="99005"/>
                  </a:lnTo>
                  <a:lnTo>
                    <a:pt x="136535" y="129994"/>
                  </a:lnTo>
                  <a:lnTo>
                    <a:pt x="120632" y="155874"/>
                  </a:lnTo>
                  <a:lnTo>
                    <a:pt x="102515" y="171891"/>
                  </a:lnTo>
                  <a:lnTo>
                    <a:pt x="58435" y="203236"/>
                  </a:lnTo>
                  <a:lnTo>
                    <a:pt x="12112" y="225594"/>
                  </a:lnTo>
                  <a:lnTo>
                    <a:pt x="6815" y="228322"/>
                  </a:lnTo>
                  <a:lnTo>
                    <a:pt x="934" y="233063"/>
                  </a:lnTo>
                  <a:lnTo>
                    <a:pt x="0" y="235808"/>
                  </a:lnTo>
                  <a:lnTo>
                    <a:pt x="436" y="238697"/>
                  </a:lnTo>
                  <a:lnTo>
                    <a:pt x="3743" y="244729"/>
                  </a:lnTo>
                  <a:lnTo>
                    <a:pt x="8740" y="250938"/>
                  </a:lnTo>
                  <a:lnTo>
                    <a:pt x="44443" y="271152"/>
                  </a:lnTo>
                  <a:lnTo>
                    <a:pt x="83116" y="289303"/>
                  </a:lnTo>
                  <a:lnTo>
                    <a:pt x="128837" y="315668"/>
                  </a:lnTo>
                  <a:lnTo>
                    <a:pt x="167571" y="338501"/>
                  </a:lnTo>
                  <a:lnTo>
                    <a:pt x="223558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31" name="SMARTInkShape-Group7"/>
          <p:cNvGrpSpPr/>
          <p:nvPr/>
        </p:nvGrpSpPr>
        <p:grpSpPr>
          <a:xfrm>
            <a:off x="2380251" y="4393628"/>
            <a:ext cx="539745" cy="390613"/>
            <a:chOff x="2380251" y="4393628"/>
            <a:chExt cx="539745" cy="390613"/>
          </a:xfrm>
        </p:grpSpPr>
        <p:sp>
          <p:nvSpPr>
            <p:cNvPr id="1029" name="SMARTInkShape-27"/>
            <p:cNvSpPr/>
            <p:nvPr>
              <p:custDataLst>
                <p:tags r:id="rId139"/>
              </p:custDataLst>
            </p:nvPr>
          </p:nvSpPr>
          <p:spPr>
            <a:xfrm>
              <a:off x="2380251" y="4441225"/>
              <a:ext cx="258175" cy="343016"/>
            </a:xfrm>
            <a:custGeom>
              <a:avLst/>
              <a:gdLst/>
              <a:ahLst/>
              <a:cxnLst/>
              <a:rect l="0" t="0" r="0" b="0"/>
              <a:pathLst>
                <a:path w="258175" h="343016">
                  <a:moveTo>
                    <a:pt x="258174" y="16475"/>
                  </a:moveTo>
                  <a:lnTo>
                    <a:pt x="258174" y="16475"/>
                  </a:lnTo>
                  <a:lnTo>
                    <a:pt x="258174" y="11419"/>
                  </a:lnTo>
                  <a:lnTo>
                    <a:pt x="255352" y="6114"/>
                  </a:lnTo>
                  <a:lnTo>
                    <a:pt x="253117" y="3218"/>
                  </a:lnTo>
                  <a:lnTo>
                    <a:pt x="239346" y="0"/>
                  </a:lnTo>
                  <a:lnTo>
                    <a:pt x="204970" y="1010"/>
                  </a:lnTo>
                  <a:lnTo>
                    <a:pt x="166916" y="5190"/>
                  </a:lnTo>
                  <a:lnTo>
                    <a:pt x="120556" y="11659"/>
                  </a:lnTo>
                  <a:lnTo>
                    <a:pt x="76121" y="25245"/>
                  </a:lnTo>
                  <a:lnTo>
                    <a:pt x="36898" y="45532"/>
                  </a:lnTo>
                  <a:lnTo>
                    <a:pt x="11518" y="60244"/>
                  </a:lnTo>
                  <a:lnTo>
                    <a:pt x="1088" y="71558"/>
                  </a:lnTo>
                  <a:lnTo>
                    <a:pt x="0" y="78598"/>
                  </a:lnTo>
                  <a:lnTo>
                    <a:pt x="4436" y="94885"/>
                  </a:lnTo>
                  <a:lnTo>
                    <a:pt x="16285" y="107063"/>
                  </a:lnTo>
                  <a:lnTo>
                    <a:pt x="59966" y="134590"/>
                  </a:lnTo>
                  <a:lnTo>
                    <a:pt x="106760" y="159477"/>
                  </a:lnTo>
                  <a:lnTo>
                    <a:pt x="151712" y="184775"/>
                  </a:lnTo>
                  <a:lnTo>
                    <a:pt x="197980" y="208964"/>
                  </a:lnTo>
                  <a:lnTo>
                    <a:pt x="225823" y="232768"/>
                  </a:lnTo>
                  <a:lnTo>
                    <a:pt x="240239" y="256598"/>
                  </a:lnTo>
                  <a:lnTo>
                    <a:pt x="246157" y="283767"/>
                  </a:lnTo>
                  <a:lnTo>
                    <a:pt x="244871" y="290978"/>
                  </a:lnTo>
                  <a:lnTo>
                    <a:pt x="237798" y="301812"/>
                  </a:lnTo>
                  <a:lnTo>
                    <a:pt x="216859" y="318919"/>
                  </a:lnTo>
                  <a:lnTo>
                    <a:pt x="174793" y="336057"/>
                  </a:lnTo>
                  <a:lnTo>
                    <a:pt x="154441" y="343015"/>
                  </a:lnTo>
                  <a:lnTo>
                    <a:pt x="115020" y="342768"/>
                  </a:lnTo>
                  <a:lnTo>
                    <a:pt x="69825" y="335992"/>
                  </a:lnTo>
                  <a:lnTo>
                    <a:pt x="20049" y="321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0" name="SMARTInkShape-28"/>
            <p:cNvSpPr/>
            <p:nvPr>
              <p:custDataLst>
                <p:tags r:id="rId140"/>
              </p:custDataLst>
            </p:nvPr>
          </p:nvSpPr>
          <p:spPr>
            <a:xfrm>
              <a:off x="2695575" y="4393628"/>
              <a:ext cx="224421" cy="376840"/>
            </a:xfrm>
            <a:custGeom>
              <a:avLst/>
              <a:gdLst/>
              <a:ahLst/>
              <a:cxnLst/>
              <a:rect l="0" t="0" r="0" b="0"/>
              <a:pathLst>
                <a:path w="224421" h="376840">
                  <a:moveTo>
                    <a:pt x="38100" y="83122"/>
                  </a:moveTo>
                  <a:lnTo>
                    <a:pt x="38100" y="83122"/>
                  </a:lnTo>
                  <a:lnTo>
                    <a:pt x="43157" y="83122"/>
                  </a:lnTo>
                  <a:lnTo>
                    <a:pt x="44646" y="85239"/>
                  </a:lnTo>
                  <a:lnTo>
                    <a:pt x="47037" y="103844"/>
                  </a:lnTo>
                  <a:lnTo>
                    <a:pt x="42452" y="143072"/>
                  </a:lnTo>
                  <a:lnTo>
                    <a:pt x="37212" y="174325"/>
                  </a:lnTo>
                  <a:lnTo>
                    <a:pt x="32414" y="209381"/>
                  </a:lnTo>
                  <a:lnTo>
                    <a:pt x="30281" y="246129"/>
                  </a:lnTo>
                  <a:lnTo>
                    <a:pt x="27854" y="292101"/>
                  </a:lnTo>
                  <a:lnTo>
                    <a:pt x="20419" y="335166"/>
                  </a:lnTo>
                  <a:lnTo>
                    <a:pt x="20379" y="366565"/>
                  </a:lnTo>
                  <a:lnTo>
                    <a:pt x="22053" y="370509"/>
                  </a:lnTo>
                  <a:lnTo>
                    <a:pt x="24227" y="373138"/>
                  </a:lnTo>
                  <a:lnTo>
                    <a:pt x="24618" y="374891"/>
                  </a:lnTo>
                  <a:lnTo>
                    <a:pt x="23820" y="376060"/>
                  </a:lnTo>
                  <a:lnTo>
                    <a:pt x="22230" y="376839"/>
                  </a:lnTo>
                  <a:lnTo>
                    <a:pt x="22228" y="375241"/>
                  </a:lnTo>
                  <a:lnTo>
                    <a:pt x="26224" y="358647"/>
                  </a:lnTo>
                  <a:lnTo>
                    <a:pt x="27879" y="318570"/>
                  </a:lnTo>
                  <a:lnTo>
                    <a:pt x="28369" y="280943"/>
                  </a:lnTo>
                  <a:lnTo>
                    <a:pt x="28484" y="244773"/>
                  </a:lnTo>
                  <a:lnTo>
                    <a:pt x="28548" y="197929"/>
                  </a:lnTo>
                  <a:lnTo>
                    <a:pt x="29628" y="150720"/>
                  </a:lnTo>
                  <a:lnTo>
                    <a:pt x="36178" y="112088"/>
                  </a:lnTo>
                  <a:lnTo>
                    <a:pt x="45879" y="65599"/>
                  </a:lnTo>
                  <a:lnTo>
                    <a:pt x="61689" y="36537"/>
                  </a:lnTo>
                  <a:lnTo>
                    <a:pt x="79779" y="15579"/>
                  </a:lnTo>
                  <a:lnTo>
                    <a:pt x="92254" y="6184"/>
                  </a:lnTo>
                  <a:lnTo>
                    <a:pt x="121291" y="0"/>
                  </a:lnTo>
                  <a:lnTo>
                    <a:pt x="161762" y="3225"/>
                  </a:lnTo>
                  <a:lnTo>
                    <a:pt x="183372" y="10923"/>
                  </a:lnTo>
                  <a:lnTo>
                    <a:pt x="200032" y="22459"/>
                  </a:lnTo>
                  <a:lnTo>
                    <a:pt x="214492" y="38169"/>
                  </a:lnTo>
                  <a:lnTo>
                    <a:pt x="222330" y="55735"/>
                  </a:lnTo>
                  <a:lnTo>
                    <a:pt x="224420" y="64864"/>
                  </a:lnTo>
                  <a:lnTo>
                    <a:pt x="221098" y="83474"/>
                  </a:lnTo>
                  <a:lnTo>
                    <a:pt x="212566" y="100212"/>
                  </a:lnTo>
                  <a:lnTo>
                    <a:pt x="201718" y="111178"/>
                  </a:lnTo>
                  <a:lnTo>
                    <a:pt x="178655" y="123302"/>
                  </a:lnTo>
                  <a:lnTo>
                    <a:pt x="133044" y="132589"/>
                  </a:lnTo>
                  <a:lnTo>
                    <a:pt x="90133" y="138754"/>
                  </a:lnTo>
                  <a:lnTo>
                    <a:pt x="47437" y="147577"/>
                  </a:lnTo>
                  <a:lnTo>
                    <a:pt x="0" y="159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32" name="SMARTInkShape-29"/>
          <p:cNvSpPr/>
          <p:nvPr>
            <p:custDataLst>
              <p:tags r:id="rId1"/>
            </p:custDataLst>
          </p:nvPr>
        </p:nvSpPr>
        <p:spPr>
          <a:xfrm>
            <a:off x="1915083" y="4282518"/>
            <a:ext cx="238819" cy="425818"/>
          </a:xfrm>
          <a:custGeom>
            <a:avLst/>
            <a:gdLst/>
            <a:ahLst/>
            <a:cxnLst/>
            <a:rect l="0" t="0" r="0" b="0"/>
            <a:pathLst>
              <a:path w="238819" h="425818">
                <a:moveTo>
                  <a:pt x="85167" y="118032"/>
                </a:moveTo>
                <a:lnTo>
                  <a:pt x="85167" y="118032"/>
                </a:lnTo>
                <a:lnTo>
                  <a:pt x="82345" y="145796"/>
                </a:lnTo>
                <a:lnTo>
                  <a:pt x="74806" y="180586"/>
                </a:lnTo>
                <a:lnTo>
                  <a:pt x="65869" y="227231"/>
                </a:lnTo>
                <a:lnTo>
                  <a:pt x="56519" y="272801"/>
                </a:lnTo>
                <a:lnTo>
                  <a:pt x="43877" y="316644"/>
                </a:lnTo>
                <a:lnTo>
                  <a:pt x="28015" y="357957"/>
                </a:lnTo>
                <a:lnTo>
                  <a:pt x="8967" y="403104"/>
                </a:lnTo>
                <a:lnTo>
                  <a:pt x="2264" y="419809"/>
                </a:lnTo>
                <a:lnTo>
                  <a:pt x="696" y="425722"/>
                </a:lnTo>
                <a:lnTo>
                  <a:pt x="278" y="425817"/>
                </a:lnTo>
                <a:lnTo>
                  <a:pt x="0" y="424822"/>
                </a:lnTo>
                <a:lnTo>
                  <a:pt x="8215" y="400412"/>
                </a:lnTo>
                <a:lnTo>
                  <a:pt x="30048" y="355713"/>
                </a:lnTo>
                <a:lnTo>
                  <a:pt x="37120" y="310365"/>
                </a:lnTo>
                <a:lnTo>
                  <a:pt x="44708" y="273209"/>
                </a:lnTo>
                <a:lnTo>
                  <a:pt x="53659" y="235389"/>
                </a:lnTo>
                <a:lnTo>
                  <a:pt x="63014" y="197372"/>
                </a:lnTo>
                <a:lnTo>
                  <a:pt x="72488" y="159297"/>
                </a:lnTo>
                <a:lnTo>
                  <a:pt x="81998" y="122262"/>
                </a:lnTo>
                <a:lnTo>
                  <a:pt x="94693" y="80768"/>
                </a:lnTo>
                <a:lnTo>
                  <a:pt x="112449" y="41997"/>
                </a:lnTo>
                <a:lnTo>
                  <a:pt x="125118" y="23419"/>
                </a:lnTo>
                <a:lnTo>
                  <a:pt x="140631" y="11212"/>
                </a:lnTo>
                <a:lnTo>
                  <a:pt x="163690" y="892"/>
                </a:lnTo>
                <a:lnTo>
                  <a:pt x="184272" y="0"/>
                </a:lnTo>
                <a:lnTo>
                  <a:pt x="204355" y="4190"/>
                </a:lnTo>
                <a:lnTo>
                  <a:pt x="216809" y="13108"/>
                </a:lnTo>
                <a:lnTo>
                  <a:pt x="234827" y="35085"/>
                </a:lnTo>
                <a:lnTo>
                  <a:pt x="238818" y="58236"/>
                </a:lnTo>
                <a:lnTo>
                  <a:pt x="234948" y="85106"/>
                </a:lnTo>
                <a:lnTo>
                  <a:pt x="209416" y="131205"/>
                </a:lnTo>
                <a:lnTo>
                  <a:pt x="176239" y="168058"/>
                </a:lnTo>
                <a:lnTo>
                  <a:pt x="138670" y="196902"/>
                </a:lnTo>
                <a:lnTo>
                  <a:pt x="95853" y="227803"/>
                </a:lnTo>
                <a:lnTo>
                  <a:pt x="66117" y="2513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036" name="SMARTInkShape-Group9"/>
          <p:cNvGrpSpPr/>
          <p:nvPr/>
        </p:nvGrpSpPr>
        <p:grpSpPr>
          <a:xfrm>
            <a:off x="2838450" y="1497608"/>
            <a:ext cx="352426" cy="312143"/>
            <a:chOff x="2838450" y="1497608"/>
            <a:chExt cx="352426" cy="312143"/>
          </a:xfrm>
        </p:grpSpPr>
        <p:sp>
          <p:nvSpPr>
            <p:cNvPr id="1033" name="SMARTInkShape-30"/>
            <p:cNvSpPr/>
            <p:nvPr>
              <p:custDataLst>
                <p:tags r:id="rId136"/>
              </p:custDataLst>
            </p:nvPr>
          </p:nvSpPr>
          <p:spPr>
            <a:xfrm>
              <a:off x="2962275" y="1562527"/>
              <a:ext cx="33985" cy="247224"/>
            </a:xfrm>
            <a:custGeom>
              <a:avLst/>
              <a:gdLst/>
              <a:ahLst/>
              <a:cxnLst/>
              <a:rect l="0" t="0" r="0" b="0"/>
              <a:pathLst>
                <a:path w="33985" h="247224">
                  <a:moveTo>
                    <a:pt x="0" y="18623"/>
                  </a:moveTo>
                  <a:lnTo>
                    <a:pt x="0" y="18623"/>
                  </a:lnTo>
                  <a:lnTo>
                    <a:pt x="0" y="10422"/>
                  </a:lnTo>
                  <a:lnTo>
                    <a:pt x="5057" y="4434"/>
                  </a:lnTo>
                  <a:lnTo>
                    <a:pt x="10361" y="1733"/>
                  </a:lnTo>
                  <a:lnTo>
                    <a:pt x="17333" y="0"/>
                  </a:lnTo>
                  <a:lnTo>
                    <a:pt x="17906" y="916"/>
                  </a:lnTo>
                  <a:lnTo>
                    <a:pt x="18899" y="22981"/>
                  </a:lnTo>
                  <a:lnTo>
                    <a:pt x="13533" y="51038"/>
                  </a:lnTo>
                  <a:lnTo>
                    <a:pt x="18114" y="90272"/>
                  </a:lnTo>
                  <a:lnTo>
                    <a:pt x="18773" y="130516"/>
                  </a:lnTo>
                  <a:lnTo>
                    <a:pt x="25541" y="171645"/>
                  </a:lnTo>
                  <a:lnTo>
                    <a:pt x="28176" y="218730"/>
                  </a:lnTo>
                  <a:lnTo>
                    <a:pt x="31220" y="232090"/>
                  </a:lnTo>
                  <a:lnTo>
                    <a:pt x="33513" y="237134"/>
                  </a:lnTo>
                  <a:lnTo>
                    <a:pt x="33984" y="240497"/>
                  </a:lnTo>
                  <a:lnTo>
                    <a:pt x="33239" y="242739"/>
                  </a:lnTo>
                  <a:lnTo>
                    <a:pt x="28575" y="247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4" name="SMARTInkShape-31"/>
            <p:cNvSpPr/>
            <p:nvPr>
              <p:custDataLst>
                <p:tags r:id="rId137"/>
              </p:custDataLst>
            </p:nvPr>
          </p:nvSpPr>
          <p:spPr>
            <a:xfrm>
              <a:off x="2838450" y="1497608"/>
              <a:ext cx="314326" cy="64493"/>
            </a:xfrm>
            <a:custGeom>
              <a:avLst/>
              <a:gdLst/>
              <a:ahLst/>
              <a:cxnLst/>
              <a:rect l="0" t="0" r="0" b="0"/>
              <a:pathLst>
                <a:path w="314326" h="64493">
                  <a:moveTo>
                    <a:pt x="0" y="64492"/>
                  </a:moveTo>
                  <a:lnTo>
                    <a:pt x="0" y="64492"/>
                  </a:lnTo>
                  <a:lnTo>
                    <a:pt x="23370" y="46178"/>
                  </a:lnTo>
                  <a:lnTo>
                    <a:pt x="67244" y="26907"/>
                  </a:lnTo>
                  <a:lnTo>
                    <a:pt x="95419" y="19842"/>
                  </a:lnTo>
                  <a:lnTo>
                    <a:pt x="138440" y="12398"/>
                  </a:lnTo>
                  <a:lnTo>
                    <a:pt x="180099" y="7282"/>
                  </a:lnTo>
                  <a:lnTo>
                    <a:pt x="224546" y="0"/>
                  </a:lnTo>
                  <a:lnTo>
                    <a:pt x="314325" y="7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5" name="SMARTInkShape-32"/>
            <p:cNvSpPr/>
            <p:nvPr>
              <p:custDataLst>
                <p:tags r:id="rId138"/>
              </p:custDataLst>
            </p:nvPr>
          </p:nvSpPr>
          <p:spPr>
            <a:xfrm>
              <a:off x="2847975" y="1762125"/>
              <a:ext cx="342901" cy="46302"/>
            </a:xfrm>
            <a:custGeom>
              <a:avLst/>
              <a:gdLst/>
              <a:ahLst/>
              <a:cxnLst/>
              <a:rect l="0" t="0" r="0" b="0"/>
              <a:pathLst>
                <a:path w="342901" h="46302">
                  <a:moveTo>
                    <a:pt x="0" y="38100"/>
                  </a:moveTo>
                  <a:lnTo>
                    <a:pt x="0" y="38100"/>
                  </a:lnTo>
                  <a:lnTo>
                    <a:pt x="5057" y="43156"/>
                  </a:lnTo>
                  <a:lnTo>
                    <a:pt x="10361" y="45639"/>
                  </a:lnTo>
                  <a:lnTo>
                    <a:pt x="13257" y="46301"/>
                  </a:lnTo>
                  <a:lnTo>
                    <a:pt x="59732" y="39912"/>
                  </a:lnTo>
                  <a:lnTo>
                    <a:pt x="103404" y="38458"/>
                  </a:lnTo>
                  <a:lnTo>
                    <a:pt x="143663" y="30566"/>
                  </a:lnTo>
                  <a:lnTo>
                    <a:pt x="188461" y="21639"/>
                  </a:lnTo>
                  <a:lnTo>
                    <a:pt x="228197" y="14505"/>
                  </a:lnTo>
                  <a:lnTo>
                    <a:pt x="268633" y="7358"/>
                  </a:lnTo>
                  <a:lnTo>
                    <a:pt x="310238" y="1454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41" name="SMARTInkShape-Group10"/>
          <p:cNvGrpSpPr/>
          <p:nvPr/>
        </p:nvGrpSpPr>
        <p:grpSpPr>
          <a:xfrm>
            <a:off x="6362700" y="3448050"/>
            <a:ext cx="516847" cy="218850"/>
            <a:chOff x="6362700" y="3448050"/>
            <a:chExt cx="516847" cy="218850"/>
          </a:xfrm>
        </p:grpSpPr>
        <p:sp>
          <p:nvSpPr>
            <p:cNvPr id="1037" name="SMARTInkShape-33"/>
            <p:cNvSpPr/>
            <p:nvPr>
              <p:custDataLst>
                <p:tags r:id="rId132"/>
              </p:custDataLst>
            </p:nvPr>
          </p:nvSpPr>
          <p:spPr>
            <a:xfrm>
              <a:off x="6372225" y="3481474"/>
              <a:ext cx="228601" cy="185426"/>
            </a:xfrm>
            <a:custGeom>
              <a:avLst/>
              <a:gdLst/>
              <a:ahLst/>
              <a:cxnLst/>
              <a:rect l="0" t="0" r="0" b="0"/>
              <a:pathLst>
                <a:path w="228601" h="185426">
                  <a:moveTo>
                    <a:pt x="133350" y="42776"/>
                  </a:moveTo>
                  <a:lnTo>
                    <a:pt x="133350" y="42776"/>
                  </a:lnTo>
                  <a:lnTo>
                    <a:pt x="124217" y="42776"/>
                  </a:lnTo>
                  <a:lnTo>
                    <a:pt x="116298" y="36230"/>
                  </a:lnTo>
                  <a:lnTo>
                    <a:pt x="110602" y="34575"/>
                  </a:lnTo>
                  <a:lnTo>
                    <a:pt x="108660" y="33075"/>
                  </a:lnTo>
                  <a:lnTo>
                    <a:pt x="106502" y="28587"/>
                  </a:lnTo>
                  <a:lnTo>
                    <a:pt x="104868" y="26966"/>
                  </a:lnTo>
                  <a:lnTo>
                    <a:pt x="85545" y="16376"/>
                  </a:lnTo>
                  <a:lnTo>
                    <a:pt x="66607" y="14226"/>
                  </a:lnTo>
                  <a:lnTo>
                    <a:pt x="24972" y="14201"/>
                  </a:lnTo>
                  <a:lnTo>
                    <a:pt x="18860" y="17023"/>
                  </a:lnTo>
                  <a:lnTo>
                    <a:pt x="11369" y="22402"/>
                  </a:lnTo>
                  <a:lnTo>
                    <a:pt x="0" y="23726"/>
                  </a:lnTo>
                  <a:lnTo>
                    <a:pt x="8201" y="15525"/>
                  </a:lnTo>
                  <a:lnTo>
                    <a:pt x="16868" y="13404"/>
                  </a:lnTo>
                  <a:lnTo>
                    <a:pt x="25695" y="7732"/>
                  </a:lnTo>
                  <a:lnTo>
                    <a:pt x="36257" y="5079"/>
                  </a:lnTo>
                  <a:lnTo>
                    <a:pt x="47494" y="4679"/>
                  </a:lnTo>
                  <a:lnTo>
                    <a:pt x="40069" y="22576"/>
                  </a:lnTo>
                  <a:lnTo>
                    <a:pt x="35861" y="35733"/>
                  </a:lnTo>
                  <a:lnTo>
                    <a:pt x="18854" y="81930"/>
                  </a:lnTo>
                  <a:lnTo>
                    <a:pt x="9696" y="122094"/>
                  </a:lnTo>
                  <a:lnTo>
                    <a:pt x="991" y="167737"/>
                  </a:lnTo>
                  <a:lnTo>
                    <a:pt x="12" y="185425"/>
                  </a:lnTo>
                  <a:lnTo>
                    <a:pt x="3" y="180528"/>
                  </a:lnTo>
                  <a:lnTo>
                    <a:pt x="13258" y="136740"/>
                  </a:lnTo>
                  <a:lnTo>
                    <a:pt x="21109" y="94948"/>
                  </a:lnTo>
                  <a:lnTo>
                    <a:pt x="30742" y="48728"/>
                  </a:lnTo>
                  <a:lnTo>
                    <a:pt x="41703" y="18552"/>
                  </a:lnTo>
                  <a:lnTo>
                    <a:pt x="47815" y="10843"/>
                  </a:lnTo>
                  <a:lnTo>
                    <a:pt x="50926" y="8787"/>
                  </a:lnTo>
                  <a:lnTo>
                    <a:pt x="53001" y="6358"/>
                  </a:lnTo>
                  <a:lnTo>
                    <a:pt x="55306" y="837"/>
                  </a:lnTo>
                  <a:lnTo>
                    <a:pt x="58038" y="0"/>
                  </a:lnTo>
                  <a:lnTo>
                    <a:pt x="66717" y="1892"/>
                  </a:lnTo>
                  <a:lnTo>
                    <a:pt x="105027" y="25890"/>
                  </a:lnTo>
                  <a:lnTo>
                    <a:pt x="147309" y="59826"/>
                  </a:lnTo>
                  <a:lnTo>
                    <a:pt x="191909" y="104339"/>
                  </a:lnTo>
                  <a:lnTo>
                    <a:pt x="221775" y="148545"/>
                  </a:lnTo>
                  <a:lnTo>
                    <a:pt x="225566" y="156107"/>
                  </a:lnTo>
                  <a:lnTo>
                    <a:pt x="228600" y="176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8" name="SMARTInkShape-34"/>
            <p:cNvSpPr/>
            <p:nvPr>
              <p:custDataLst>
                <p:tags r:id="rId133"/>
              </p:custDataLst>
            </p:nvPr>
          </p:nvSpPr>
          <p:spPr>
            <a:xfrm>
              <a:off x="6362700" y="3581400"/>
              <a:ext cx="209551" cy="17334"/>
            </a:xfrm>
            <a:custGeom>
              <a:avLst/>
              <a:gdLst/>
              <a:ahLst/>
              <a:cxnLst/>
              <a:rect l="0" t="0" r="0" b="0"/>
              <a:pathLst>
                <a:path w="209551" h="17334">
                  <a:moveTo>
                    <a:pt x="0" y="0"/>
                  </a:moveTo>
                  <a:lnTo>
                    <a:pt x="0" y="0"/>
                  </a:lnTo>
                  <a:lnTo>
                    <a:pt x="9721" y="1058"/>
                  </a:lnTo>
                  <a:lnTo>
                    <a:pt x="45665" y="10361"/>
                  </a:lnTo>
                  <a:lnTo>
                    <a:pt x="87925" y="17333"/>
                  </a:lnTo>
                  <a:lnTo>
                    <a:pt x="131864" y="12165"/>
                  </a:lnTo>
                  <a:lnTo>
                    <a:pt x="172842" y="7224"/>
                  </a:lnTo>
                  <a:lnTo>
                    <a:pt x="190912" y="2141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9" name="SMARTInkShape-35"/>
            <p:cNvSpPr/>
            <p:nvPr>
              <p:custDataLst>
                <p:tags r:id="rId134"/>
              </p:custDataLst>
            </p:nvPr>
          </p:nvSpPr>
          <p:spPr>
            <a:xfrm>
              <a:off x="6605124" y="3533837"/>
              <a:ext cx="129052" cy="83787"/>
            </a:xfrm>
            <a:custGeom>
              <a:avLst/>
              <a:gdLst/>
              <a:ahLst/>
              <a:cxnLst/>
              <a:rect l="0" t="0" r="0" b="0"/>
              <a:pathLst>
                <a:path w="129052" h="83787">
                  <a:moveTo>
                    <a:pt x="14751" y="38038"/>
                  </a:moveTo>
                  <a:lnTo>
                    <a:pt x="14751" y="38038"/>
                  </a:lnTo>
                  <a:lnTo>
                    <a:pt x="9695" y="43095"/>
                  </a:lnTo>
                  <a:lnTo>
                    <a:pt x="7212" y="48399"/>
                  </a:lnTo>
                  <a:lnTo>
                    <a:pt x="6550" y="51295"/>
                  </a:lnTo>
                  <a:lnTo>
                    <a:pt x="562" y="60428"/>
                  </a:lnTo>
                  <a:lnTo>
                    <a:pt x="0" y="63548"/>
                  </a:lnTo>
                  <a:lnTo>
                    <a:pt x="684" y="66686"/>
                  </a:lnTo>
                  <a:lnTo>
                    <a:pt x="6703" y="76160"/>
                  </a:lnTo>
                  <a:lnTo>
                    <a:pt x="9385" y="79327"/>
                  </a:lnTo>
                  <a:lnTo>
                    <a:pt x="15189" y="82847"/>
                  </a:lnTo>
                  <a:lnTo>
                    <a:pt x="18217" y="83786"/>
                  </a:lnTo>
                  <a:lnTo>
                    <a:pt x="27228" y="82006"/>
                  </a:lnTo>
                  <a:lnTo>
                    <a:pt x="38288" y="76629"/>
                  </a:lnTo>
                  <a:lnTo>
                    <a:pt x="79626" y="39660"/>
                  </a:lnTo>
                  <a:lnTo>
                    <a:pt x="95260" y="16565"/>
                  </a:lnTo>
                  <a:lnTo>
                    <a:pt x="98158" y="8033"/>
                  </a:lnTo>
                  <a:lnTo>
                    <a:pt x="97872" y="5335"/>
                  </a:lnTo>
                  <a:lnTo>
                    <a:pt x="96624" y="3536"/>
                  </a:lnTo>
                  <a:lnTo>
                    <a:pt x="91283" y="149"/>
                  </a:lnTo>
                  <a:lnTo>
                    <a:pt x="96106" y="0"/>
                  </a:lnTo>
                  <a:lnTo>
                    <a:pt x="97563" y="1038"/>
                  </a:lnTo>
                  <a:lnTo>
                    <a:pt x="99181" y="5013"/>
                  </a:lnTo>
                  <a:lnTo>
                    <a:pt x="101278" y="16188"/>
                  </a:lnTo>
                  <a:lnTo>
                    <a:pt x="129051" y="38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0" name="SMARTInkShape-36"/>
            <p:cNvSpPr/>
            <p:nvPr>
              <p:custDataLst>
                <p:tags r:id="rId135"/>
              </p:custDataLst>
            </p:nvPr>
          </p:nvSpPr>
          <p:spPr>
            <a:xfrm>
              <a:off x="6772275" y="3448050"/>
              <a:ext cx="107272" cy="142876"/>
            </a:xfrm>
            <a:custGeom>
              <a:avLst/>
              <a:gdLst/>
              <a:ahLst/>
              <a:cxnLst/>
              <a:rect l="0" t="0" r="0" b="0"/>
              <a:pathLst>
                <a:path w="107272" h="142876">
                  <a:moveTo>
                    <a:pt x="47625" y="0"/>
                  </a:moveTo>
                  <a:lnTo>
                    <a:pt x="47625" y="0"/>
                  </a:lnTo>
                  <a:lnTo>
                    <a:pt x="53112" y="0"/>
                  </a:lnTo>
                  <a:lnTo>
                    <a:pt x="50770" y="0"/>
                  </a:lnTo>
                  <a:lnTo>
                    <a:pt x="46200" y="2822"/>
                  </a:lnTo>
                  <a:lnTo>
                    <a:pt x="25316" y="22390"/>
                  </a:lnTo>
                  <a:lnTo>
                    <a:pt x="15850" y="36856"/>
                  </a:lnTo>
                  <a:lnTo>
                    <a:pt x="15858" y="43620"/>
                  </a:lnTo>
                  <a:lnTo>
                    <a:pt x="24925" y="66194"/>
                  </a:lnTo>
                  <a:lnTo>
                    <a:pt x="31539" y="76339"/>
                  </a:lnTo>
                  <a:lnTo>
                    <a:pt x="77296" y="103215"/>
                  </a:lnTo>
                  <a:lnTo>
                    <a:pt x="106931" y="118383"/>
                  </a:lnTo>
                  <a:lnTo>
                    <a:pt x="107271" y="121255"/>
                  </a:lnTo>
                  <a:lnTo>
                    <a:pt x="105381" y="124228"/>
                  </a:lnTo>
                  <a:lnTo>
                    <a:pt x="98694" y="129296"/>
                  </a:lnTo>
                  <a:lnTo>
                    <a:pt x="92194" y="131548"/>
                  </a:lnTo>
                  <a:lnTo>
                    <a:pt x="51577" y="13319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42" name="SMARTInkShape-37"/>
          <p:cNvSpPr/>
          <p:nvPr>
            <p:custDataLst>
              <p:tags r:id="rId2"/>
            </p:custDataLst>
          </p:nvPr>
        </p:nvSpPr>
        <p:spPr>
          <a:xfrm>
            <a:off x="4736305" y="3476625"/>
            <a:ext cx="203024" cy="189951"/>
          </a:xfrm>
          <a:custGeom>
            <a:avLst/>
            <a:gdLst/>
            <a:ahLst/>
            <a:cxnLst/>
            <a:rect l="0" t="0" r="0" b="0"/>
            <a:pathLst>
              <a:path w="203024" h="189951">
                <a:moveTo>
                  <a:pt x="169070" y="38100"/>
                </a:moveTo>
                <a:lnTo>
                  <a:pt x="169070" y="38100"/>
                </a:lnTo>
                <a:lnTo>
                  <a:pt x="169070" y="28967"/>
                </a:lnTo>
                <a:lnTo>
                  <a:pt x="154881" y="14396"/>
                </a:lnTo>
                <a:lnTo>
                  <a:pt x="149358" y="11690"/>
                </a:lnTo>
                <a:lnTo>
                  <a:pt x="146404" y="10968"/>
                </a:lnTo>
                <a:lnTo>
                  <a:pt x="130911" y="2176"/>
                </a:lnTo>
                <a:lnTo>
                  <a:pt x="85918" y="57"/>
                </a:lnTo>
                <a:lnTo>
                  <a:pt x="47140" y="0"/>
                </a:lnTo>
                <a:lnTo>
                  <a:pt x="37210" y="8201"/>
                </a:lnTo>
                <a:lnTo>
                  <a:pt x="36382" y="11759"/>
                </a:lnTo>
                <a:lnTo>
                  <a:pt x="35851" y="17610"/>
                </a:lnTo>
                <a:lnTo>
                  <a:pt x="26591" y="28145"/>
                </a:lnTo>
                <a:lnTo>
                  <a:pt x="26196" y="47198"/>
                </a:lnTo>
                <a:lnTo>
                  <a:pt x="31252" y="47498"/>
                </a:lnTo>
                <a:lnTo>
                  <a:pt x="32741" y="48599"/>
                </a:lnTo>
                <a:lnTo>
                  <a:pt x="35328" y="55815"/>
                </a:lnTo>
                <a:lnTo>
                  <a:pt x="38368" y="56556"/>
                </a:lnTo>
                <a:lnTo>
                  <a:pt x="53043" y="57115"/>
                </a:lnTo>
                <a:lnTo>
                  <a:pt x="62033" y="63689"/>
                </a:lnTo>
                <a:lnTo>
                  <a:pt x="70916" y="65790"/>
                </a:lnTo>
                <a:lnTo>
                  <a:pt x="86556" y="66558"/>
                </a:lnTo>
                <a:lnTo>
                  <a:pt x="92886" y="69445"/>
                </a:lnTo>
                <a:lnTo>
                  <a:pt x="96055" y="71697"/>
                </a:lnTo>
                <a:lnTo>
                  <a:pt x="118240" y="75805"/>
                </a:lnTo>
                <a:lnTo>
                  <a:pt x="129475" y="77180"/>
                </a:lnTo>
                <a:lnTo>
                  <a:pt x="146896" y="84391"/>
                </a:lnTo>
                <a:lnTo>
                  <a:pt x="169196" y="102148"/>
                </a:lnTo>
                <a:lnTo>
                  <a:pt x="175476" y="104666"/>
                </a:lnTo>
                <a:lnTo>
                  <a:pt x="191302" y="117879"/>
                </a:lnTo>
                <a:lnTo>
                  <a:pt x="194826" y="126826"/>
                </a:lnTo>
                <a:lnTo>
                  <a:pt x="198332" y="142878"/>
                </a:lnTo>
                <a:lnTo>
                  <a:pt x="202537" y="152049"/>
                </a:lnTo>
                <a:lnTo>
                  <a:pt x="203023" y="155341"/>
                </a:lnTo>
                <a:lnTo>
                  <a:pt x="202289" y="157536"/>
                </a:lnTo>
                <a:lnTo>
                  <a:pt x="200741" y="158999"/>
                </a:lnTo>
                <a:lnTo>
                  <a:pt x="199021" y="163447"/>
                </a:lnTo>
                <a:lnTo>
                  <a:pt x="196768" y="178000"/>
                </a:lnTo>
                <a:lnTo>
                  <a:pt x="192669" y="184239"/>
                </a:lnTo>
                <a:lnTo>
                  <a:pt x="187319" y="187718"/>
                </a:lnTo>
                <a:lnTo>
                  <a:pt x="175262" y="189950"/>
                </a:lnTo>
                <a:lnTo>
                  <a:pt x="133785" y="189409"/>
                </a:lnTo>
                <a:lnTo>
                  <a:pt x="86930" y="182295"/>
                </a:lnTo>
                <a:lnTo>
                  <a:pt x="41837" y="173610"/>
                </a:lnTo>
                <a:lnTo>
                  <a:pt x="25185" y="169268"/>
                </a:lnTo>
                <a:lnTo>
                  <a:pt x="0" y="162355"/>
                </a:lnTo>
                <a:lnTo>
                  <a:pt x="265" y="162212"/>
                </a:lnTo>
                <a:lnTo>
                  <a:pt x="7145" y="1619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047" name="SMARTInkShape-Group12"/>
          <p:cNvGrpSpPr/>
          <p:nvPr/>
        </p:nvGrpSpPr>
        <p:grpSpPr>
          <a:xfrm>
            <a:off x="4429299" y="1800225"/>
            <a:ext cx="357318" cy="1179567"/>
            <a:chOff x="4429299" y="1800225"/>
            <a:chExt cx="357318" cy="1179567"/>
          </a:xfrm>
        </p:grpSpPr>
        <p:sp>
          <p:nvSpPr>
            <p:cNvPr id="1043" name="SMARTInkShape-38"/>
            <p:cNvSpPr/>
            <p:nvPr>
              <p:custDataLst>
                <p:tags r:id="rId128"/>
              </p:custDataLst>
            </p:nvPr>
          </p:nvSpPr>
          <p:spPr>
            <a:xfrm>
              <a:off x="4676775" y="2876553"/>
              <a:ext cx="109842" cy="103239"/>
            </a:xfrm>
            <a:custGeom>
              <a:avLst/>
              <a:gdLst/>
              <a:ahLst/>
              <a:cxnLst/>
              <a:rect l="0" t="0" r="0" b="0"/>
              <a:pathLst>
                <a:path w="109842" h="103239">
                  <a:moveTo>
                    <a:pt x="0" y="19047"/>
                  </a:moveTo>
                  <a:lnTo>
                    <a:pt x="0" y="19047"/>
                  </a:lnTo>
                  <a:lnTo>
                    <a:pt x="0" y="4858"/>
                  </a:lnTo>
                  <a:lnTo>
                    <a:pt x="1058" y="3237"/>
                  </a:lnTo>
                  <a:lnTo>
                    <a:pt x="2822" y="2157"/>
                  </a:lnTo>
                  <a:lnTo>
                    <a:pt x="9515" y="0"/>
                  </a:lnTo>
                  <a:lnTo>
                    <a:pt x="9522" y="5054"/>
                  </a:lnTo>
                  <a:lnTo>
                    <a:pt x="6701" y="10359"/>
                  </a:lnTo>
                  <a:lnTo>
                    <a:pt x="4468" y="13255"/>
                  </a:lnTo>
                  <a:lnTo>
                    <a:pt x="1985" y="22117"/>
                  </a:lnTo>
                  <a:lnTo>
                    <a:pt x="52" y="67340"/>
                  </a:lnTo>
                  <a:lnTo>
                    <a:pt x="0" y="103238"/>
                  </a:lnTo>
                  <a:lnTo>
                    <a:pt x="0" y="85486"/>
                  </a:lnTo>
                  <a:lnTo>
                    <a:pt x="1058" y="82390"/>
                  </a:lnTo>
                  <a:lnTo>
                    <a:pt x="2822" y="80326"/>
                  </a:lnTo>
                  <a:lnTo>
                    <a:pt x="5056" y="78950"/>
                  </a:lnTo>
                  <a:lnTo>
                    <a:pt x="6546" y="76974"/>
                  </a:lnTo>
                  <a:lnTo>
                    <a:pt x="8201" y="71956"/>
                  </a:lnTo>
                  <a:lnTo>
                    <a:pt x="9701" y="70195"/>
                  </a:lnTo>
                  <a:lnTo>
                    <a:pt x="17610" y="67136"/>
                  </a:lnTo>
                  <a:lnTo>
                    <a:pt x="36346" y="66684"/>
                  </a:lnTo>
                  <a:lnTo>
                    <a:pt x="81344" y="85970"/>
                  </a:lnTo>
                  <a:lnTo>
                    <a:pt x="90128" y="91124"/>
                  </a:lnTo>
                  <a:lnTo>
                    <a:pt x="102637" y="94704"/>
                  </a:lnTo>
                  <a:lnTo>
                    <a:pt x="109841" y="95140"/>
                  </a:lnTo>
                  <a:lnTo>
                    <a:pt x="104775" y="95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4" name="SMARTInkShape-39"/>
            <p:cNvSpPr/>
            <p:nvPr>
              <p:custDataLst>
                <p:tags r:id="rId129"/>
              </p:custDataLst>
            </p:nvPr>
          </p:nvSpPr>
          <p:spPr>
            <a:xfrm>
              <a:off x="4429299" y="2555234"/>
              <a:ext cx="151575" cy="214605"/>
            </a:xfrm>
            <a:custGeom>
              <a:avLst/>
              <a:gdLst/>
              <a:ahLst/>
              <a:cxnLst/>
              <a:rect l="0" t="0" r="0" b="0"/>
              <a:pathLst>
                <a:path w="151575" h="214605">
                  <a:moveTo>
                    <a:pt x="28401" y="64141"/>
                  </a:moveTo>
                  <a:lnTo>
                    <a:pt x="28401" y="64141"/>
                  </a:lnTo>
                  <a:lnTo>
                    <a:pt x="28401" y="101078"/>
                  </a:lnTo>
                  <a:lnTo>
                    <a:pt x="25579" y="109838"/>
                  </a:lnTo>
                  <a:lnTo>
                    <a:pt x="21855" y="118317"/>
                  </a:lnTo>
                  <a:lnTo>
                    <a:pt x="16228" y="156766"/>
                  </a:lnTo>
                  <a:lnTo>
                    <a:pt x="12407" y="164574"/>
                  </a:lnTo>
                  <a:lnTo>
                    <a:pt x="9362" y="187797"/>
                  </a:lnTo>
                  <a:lnTo>
                    <a:pt x="8293" y="164105"/>
                  </a:lnTo>
                  <a:lnTo>
                    <a:pt x="1150" y="133776"/>
                  </a:lnTo>
                  <a:lnTo>
                    <a:pt x="0" y="91852"/>
                  </a:lnTo>
                  <a:lnTo>
                    <a:pt x="907" y="58069"/>
                  </a:lnTo>
                  <a:lnTo>
                    <a:pt x="13086" y="20773"/>
                  </a:lnTo>
                  <a:lnTo>
                    <a:pt x="21947" y="10294"/>
                  </a:lnTo>
                  <a:lnTo>
                    <a:pt x="31883" y="3167"/>
                  </a:lnTo>
                  <a:lnTo>
                    <a:pt x="39826" y="0"/>
                  </a:lnTo>
                  <a:lnTo>
                    <a:pt x="43426" y="214"/>
                  </a:lnTo>
                  <a:lnTo>
                    <a:pt x="50249" y="3273"/>
                  </a:lnTo>
                  <a:lnTo>
                    <a:pt x="74699" y="24979"/>
                  </a:lnTo>
                  <a:lnTo>
                    <a:pt x="87392" y="42542"/>
                  </a:lnTo>
                  <a:lnTo>
                    <a:pt x="92799" y="56095"/>
                  </a:lnTo>
                  <a:lnTo>
                    <a:pt x="92500" y="59835"/>
                  </a:lnTo>
                  <a:lnTo>
                    <a:pt x="89345" y="66814"/>
                  </a:lnTo>
                  <a:lnTo>
                    <a:pt x="76562" y="76692"/>
                  </a:lnTo>
                  <a:lnTo>
                    <a:pt x="49926" y="89874"/>
                  </a:lnTo>
                  <a:lnTo>
                    <a:pt x="15622" y="92605"/>
                  </a:lnTo>
                  <a:lnTo>
                    <a:pt x="15648" y="92642"/>
                  </a:lnTo>
                  <a:lnTo>
                    <a:pt x="49147" y="93771"/>
                  </a:lnTo>
                  <a:lnTo>
                    <a:pt x="96200" y="110021"/>
                  </a:lnTo>
                  <a:lnTo>
                    <a:pt x="132736" y="132716"/>
                  </a:lnTo>
                  <a:lnTo>
                    <a:pt x="144805" y="153251"/>
                  </a:lnTo>
                  <a:lnTo>
                    <a:pt x="151249" y="184753"/>
                  </a:lnTo>
                  <a:lnTo>
                    <a:pt x="151574" y="188999"/>
                  </a:lnTo>
                  <a:lnTo>
                    <a:pt x="149114" y="196539"/>
                  </a:lnTo>
                  <a:lnTo>
                    <a:pt x="146976" y="200032"/>
                  </a:lnTo>
                  <a:lnTo>
                    <a:pt x="133855" y="210003"/>
                  </a:lnTo>
                  <a:lnTo>
                    <a:pt x="121618" y="214604"/>
                  </a:lnTo>
                  <a:lnTo>
                    <a:pt x="75011" y="208170"/>
                  </a:lnTo>
                  <a:lnTo>
                    <a:pt x="62169" y="204706"/>
                  </a:lnTo>
                  <a:lnTo>
                    <a:pt x="51876" y="200698"/>
                  </a:lnTo>
                  <a:lnTo>
                    <a:pt x="18876" y="187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5" name="SMARTInkShape-40"/>
            <p:cNvSpPr/>
            <p:nvPr>
              <p:custDataLst>
                <p:tags r:id="rId130"/>
              </p:custDataLst>
            </p:nvPr>
          </p:nvSpPr>
          <p:spPr>
            <a:xfrm>
              <a:off x="4486275" y="1800225"/>
              <a:ext cx="95251" cy="371476"/>
            </a:xfrm>
            <a:custGeom>
              <a:avLst/>
              <a:gdLst/>
              <a:ahLst/>
              <a:cxnLst/>
              <a:rect l="0" t="0" r="0" b="0"/>
              <a:pathLst>
                <a:path w="95251" h="371476">
                  <a:moveTo>
                    <a:pt x="0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10361" y="89427"/>
                  </a:lnTo>
                  <a:lnTo>
                    <a:pt x="22390" y="132200"/>
                  </a:lnTo>
                  <a:lnTo>
                    <a:pt x="36233" y="177142"/>
                  </a:lnTo>
                  <a:lnTo>
                    <a:pt x="48216" y="224541"/>
                  </a:lnTo>
                  <a:lnTo>
                    <a:pt x="60442" y="263311"/>
                  </a:lnTo>
                  <a:lnTo>
                    <a:pt x="73048" y="303072"/>
                  </a:lnTo>
                  <a:lnTo>
                    <a:pt x="82908" y="332407"/>
                  </a:lnTo>
                  <a:lnTo>
                    <a:pt x="85531" y="344586"/>
                  </a:lnTo>
                  <a:lnTo>
                    <a:pt x="94257" y="361345"/>
                  </a:lnTo>
                  <a:lnTo>
                    <a:pt x="9525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6" name="SMARTInkShape-41"/>
            <p:cNvSpPr/>
            <p:nvPr>
              <p:custDataLst>
                <p:tags r:id="rId131"/>
              </p:custDataLst>
            </p:nvPr>
          </p:nvSpPr>
          <p:spPr>
            <a:xfrm>
              <a:off x="4448175" y="2057400"/>
              <a:ext cx="190501" cy="165782"/>
            </a:xfrm>
            <a:custGeom>
              <a:avLst/>
              <a:gdLst/>
              <a:ahLst/>
              <a:cxnLst/>
              <a:rect l="0" t="0" r="0" b="0"/>
              <a:pathLst>
                <a:path w="190501" h="165782">
                  <a:moveTo>
                    <a:pt x="0" y="19050"/>
                  </a:moveTo>
                  <a:lnTo>
                    <a:pt x="0" y="19050"/>
                  </a:lnTo>
                  <a:lnTo>
                    <a:pt x="0" y="29163"/>
                  </a:lnTo>
                  <a:lnTo>
                    <a:pt x="2822" y="36950"/>
                  </a:lnTo>
                  <a:lnTo>
                    <a:pt x="22390" y="78572"/>
                  </a:lnTo>
                  <a:lnTo>
                    <a:pt x="36016" y="107164"/>
                  </a:lnTo>
                  <a:lnTo>
                    <a:pt x="77660" y="153663"/>
                  </a:lnTo>
                  <a:lnTo>
                    <a:pt x="82141" y="161075"/>
                  </a:lnTo>
                  <a:lnTo>
                    <a:pt x="83336" y="164533"/>
                  </a:lnTo>
                  <a:lnTo>
                    <a:pt x="85191" y="165781"/>
                  </a:lnTo>
                  <a:lnTo>
                    <a:pt x="87485" y="165554"/>
                  </a:lnTo>
                  <a:lnTo>
                    <a:pt x="93716" y="162642"/>
                  </a:lnTo>
                  <a:lnTo>
                    <a:pt x="122027" y="118641"/>
                  </a:lnTo>
                  <a:lnTo>
                    <a:pt x="129376" y="107762"/>
                  </a:lnTo>
                  <a:lnTo>
                    <a:pt x="151001" y="60758"/>
                  </a:lnTo>
                  <a:lnTo>
                    <a:pt x="177532" y="1663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52" name="SMARTInkShape-Group13"/>
          <p:cNvGrpSpPr/>
          <p:nvPr/>
        </p:nvGrpSpPr>
        <p:grpSpPr>
          <a:xfrm>
            <a:off x="4238688" y="1638300"/>
            <a:ext cx="342838" cy="252608"/>
            <a:chOff x="4238688" y="1638300"/>
            <a:chExt cx="342838" cy="252608"/>
          </a:xfrm>
        </p:grpSpPr>
        <p:sp>
          <p:nvSpPr>
            <p:cNvPr id="1048" name="SMARTInkShape-42"/>
            <p:cNvSpPr/>
            <p:nvPr>
              <p:custDataLst>
                <p:tags r:id="rId124"/>
              </p:custDataLst>
            </p:nvPr>
          </p:nvSpPr>
          <p:spPr>
            <a:xfrm>
              <a:off x="4238688" y="1666875"/>
              <a:ext cx="180744" cy="224033"/>
            </a:xfrm>
            <a:custGeom>
              <a:avLst/>
              <a:gdLst/>
              <a:ahLst/>
              <a:cxnLst/>
              <a:rect l="0" t="0" r="0" b="0"/>
              <a:pathLst>
                <a:path w="180744" h="224033">
                  <a:moveTo>
                    <a:pt x="28512" y="28575"/>
                  </a:moveTo>
                  <a:lnTo>
                    <a:pt x="28512" y="28575"/>
                  </a:lnTo>
                  <a:lnTo>
                    <a:pt x="19379" y="28575"/>
                  </a:lnTo>
                  <a:lnTo>
                    <a:pt x="24160" y="33631"/>
                  </a:lnTo>
                  <a:lnTo>
                    <a:pt x="30761" y="71417"/>
                  </a:lnTo>
                  <a:lnTo>
                    <a:pt x="41656" y="113355"/>
                  </a:lnTo>
                  <a:lnTo>
                    <a:pt x="57146" y="157084"/>
                  </a:lnTo>
                  <a:lnTo>
                    <a:pt x="64521" y="177765"/>
                  </a:lnTo>
                  <a:lnTo>
                    <a:pt x="84586" y="213027"/>
                  </a:lnTo>
                  <a:lnTo>
                    <a:pt x="91576" y="218341"/>
                  </a:lnTo>
                  <a:lnTo>
                    <a:pt x="94117" y="224032"/>
                  </a:lnTo>
                  <a:lnTo>
                    <a:pt x="94474" y="223438"/>
                  </a:lnTo>
                  <a:lnTo>
                    <a:pt x="95046" y="214880"/>
                  </a:lnTo>
                  <a:lnTo>
                    <a:pt x="77268" y="174452"/>
                  </a:lnTo>
                  <a:lnTo>
                    <a:pt x="58604" y="136530"/>
                  </a:lnTo>
                  <a:lnTo>
                    <a:pt x="34535" y="90391"/>
                  </a:lnTo>
                  <a:lnTo>
                    <a:pt x="3576" y="44204"/>
                  </a:lnTo>
                  <a:lnTo>
                    <a:pt x="656" y="39306"/>
                  </a:lnTo>
                  <a:lnTo>
                    <a:pt x="416" y="39962"/>
                  </a:lnTo>
                  <a:lnTo>
                    <a:pt x="0" y="46407"/>
                  </a:lnTo>
                  <a:lnTo>
                    <a:pt x="41357" y="93712"/>
                  </a:lnTo>
                  <a:lnTo>
                    <a:pt x="85117" y="122854"/>
                  </a:lnTo>
                  <a:lnTo>
                    <a:pt x="98120" y="128685"/>
                  </a:lnTo>
                  <a:lnTo>
                    <a:pt x="125024" y="132736"/>
                  </a:lnTo>
                  <a:lnTo>
                    <a:pt x="135259" y="127433"/>
                  </a:lnTo>
                  <a:lnTo>
                    <a:pt x="145805" y="118020"/>
                  </a:lnTo>
                  <a:lnTo>
                    <a:pt x="167917" y="87807"/>
                  </a:lnTo>
                  <a:lnTo>
                    <a:pt x="176591" y="65528"/>
                  </a:lnTo>
                  <a:lnTo>
                    <a:pt x="180743" y="26037"/>
                  </a:lnTo>
                  <a:lnTo>
                    <a:pt x="178683" y="22649"/>
                  </a:lnTo>
                  <a:lnTo>
                    <a:pt x="1618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9" name="SMARTInkShape-43"/>
            <p:cNvSpPr/>
            <p:nvPr>
              <p:custDataLst>
                <p:tags r:id="rId125"/>
              </p:custDataLst>
            </p:nvPr>
          </p:nvSpPr>
          <p:spPr>
            <a:xfrm>
              <a:off x="4420048" y="1638300"/>
              <a:ext cx="113853" cy="197970"/>
            </a:xfrm>
            <a:custGeom>
              <a:avLst/>
              <a:gdLst/>
              <a:ahLst/>
              <a:cxnLst/>
              <a:rect l="0" t="0" r="0" b="0"/>
              <a:pathLst>
                <a:path w="113853" h="197970">
                  <a:moveTo>
                    <a:pt x="18602" y="95250"/>
                  </a:moveTo>
                  <a:lnTo>
                    <a:pt x="18602" y="95250"/>
                  </a:lnTo>
                  <a:lnTo>
                    <a:pt x="18602" y="76326"/>
                  </a:lnTo>
                  <a:lnTo>
                    <a:pt x="21424" y="117623"/>
                  </a:lnTo>
                  <a:lnTo>
                    <a:pt x="37900" y="161380"/>
                  </a:lnTo>
                  <a:lnTo>
                    <a:pt x="44428" y="177991"/>
                  </a:lnTo>
                  <a:lnTo>
                    <a:pt x="47013" y="185999"/>
                  </a:lnTo>
                  <a:lnTo>
                    <a:pt x="55217" y="197969"/>
                  </a:lnTo>
                  <a:lnTo>
                    <a:pt x="55712" y="197596"/>
                  </a:lnTo>
                  <a:lnTo>
                    <a:pt x="56262" y="194359"/>
                  </a:lnTo>
                  <a:lnTo>
                    <a:pt x="53684" y="189393"/>
                  </a:lnTo>
                  <a:lnTo>
                    <a:pt x="49011" y="181541"/>
                  </a:lnTo>
                  <a:lnTo>
                    <a:pt x="40209" y="153453"/>
                  </a:lnTo>
                  <a:lnTo>
                    <a:pt x="36672" y="139110"/>
                  </a:lnTo>
                  <a:lnTo>
                    <a:pt x="16343" y="94754"/>
                  </a:lnTo>
                  <a:lnTo>
                    <a:pt x="1822" y="50087"/>
                  </a:lnTo>
                  <a:lnTo>
                    <a:pt x="0" y="35411"/>
                  </a:lnTo>
                  <a:lnTo>
                    <a:pt x="1967" y="32074"/>
                  </a:lnTo>
                  <a:lnTo>
                    <a:pt x="31163" y="10861"/>
                  </a:lnTo>
                  <a:lnTo>
                    <a:pt x="52545" y="3218"/>
                  </a:lnTo>
                  <a:lnTo>
                    <a:pt x="113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50" name="SMARTInkShape-44"/>
            <p:cNvSpPr/>
            <p:nvPr>
              <p:custDataLst>
                <p:tags r:id="rId126"/>
              </p:custDataLst>
            </p:nvPr>
          </p:nvSpPr>
          <p:spPr>
            <a:xfrm>
              <a:off x="4419600" y="171450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33483" y="1399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51" name="SMARTInkShape-45"/>
            <p:cNvSpPr/>
            <p:nvPr>
              <p:custDataLst>
                <p:tags r:id="rId127"/>
              </p:custDataLst>
            </p:nvPr>
          </p:nvSpPr>
          <p:spPr>
            <a:xfrm>
              <a:off x="4467225" y="17907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55608" y="16475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53" name="SMARTInkShape-46"/>
          <p:cNvSpPr/>
          <p:nvPr>
            <p:custDataLst>
              <p:tags r:id="rId3"/>
            </p:custDataLst>
          </p:nvPr>
        </p:nvSpPr>
        <p:spPr>
          <a:xfrm>
            <a:off x="5153190" y="238125"/>
            <a:ext cx="247472" cy="384422"/>
          </a:xfrm>
          <a:custGeom>
            <a:avLst/>
            <a:gdLst/>
            <a:ahLst/>
            <a:cxnLst/>
            <a:rect l="0" t="0" r="0" b="0"/>
            <a:pathLst>
              <a:path w="247472" h="384422">
                <a:moveTo>
                  <a:pt x="66510" y="161925"/>
                </a:moveTo>
                <a:lnTo>
                  <a:pt x="66510" y="161925"/>
                </a:lnTo>
                <a:lnTo>
                  <a:pt x="84776" y="161925"/>
                </a:lnTo>
                <a:lnTo>
                  <a:pt x="85327" y="172038"/>
                </a:lnTo>
                <a:lnTo>
                  <a:pt x="72283" y="216818"/>
                </a:lnTo>
                <a:lnTo>
                  <a:pt x="63164" y="257094"/>
                </a:lnTo>
                <a:lnTo>
                  <a:pt x="57147" y="297415"/>
                </a:lnTo>
                <a:lnTo>
                  <a:pt x="49687" y="341128"/>
                </a:lnTo>
                <a:lnTo>
                  <a:pt x="47900" y="370537"/>
                </a:lnTo>
                <a:lnTo>
                  <a:pt x="50478" y="379172"/>
                </a:lnTo>
                <a:lnTo>
                  <a:pt x="52647" y="382956"/>
                </a:lnTo>
                <a:lnTo>
                  <a:pt x="54093" y="384421"/>
                </a:lnTo>
                <a:lnTo>
                  <a:pt x="55057" y="384339"/>
                </a:lnTo>
                <a:lnTo>
                  <a:pt x="55700" y="383226"/>
                </a:lnTo>
                <a:lnTo>
                  <a:pt x="43614" y="344568"/>
                </a:lnTo>
                <a:lnTo>
                  <a:pt x="34562" y="304706"/>
                </a:lnTo>
                <a:lnTo>
                  <a:pt x="25176" y="269494"/>
                </a:lnTo>
                <a:lnTo>
                  <a:pt x="15692" y="228840"/>
                </a:lnTo>
                <a:lnTo>
                  <a:pt x="6180" y="188337"/>
                </a:lnTo>
                <a:lnTo>
                  <a:pt x="206" y="141737"/>
                </a:lnTo>
                <a:lnTo>
                  <a:pt x="0" y="137077"/>
                </a:lnTo>
                <a:lnTo>
                  <a:pt x="1004" y="136893"/>
                </a:lnTo>
                <a:lnTo>
                  <a:pt x="4941" y="139511"/>
                </a:lnTo>
                <a:lnTo>
                  <a:pt x="21962" y="176338"/>
                </a:lnTo>
                <a:lnTo>
                  <a:pt x="49982" y="220385"/>
                </a:lnTo>
                <a:lnTo>
                  <a:pt x="63259" y="239689"/>
                </a:lnTo>
                <a:lnTo>
                  <a:pt x="106137" y="276197"/>
                </a:lnTo>
                <a:lnTo>
                  <a:pt x="142323" y="297610"/>
                </a:lnTo>
                <a:lnTo>
                  <a:pt x="147744" y="298948"/>
                </a:lnTo>
                <a:lnTo>
                  <a:pt x="172823" y="295968"/>
                </a:lnTo>
                <a:lnTo>
                  <a:pt x="182905" y="287116"/>
                </a:lnTo>
                <a:lnTo>
                  <a:pt x="211777" y="246576"/>
                </a:lnTo>
                <a:lnTo>
                  <a:pt x="223029" y="219815"/>
                </a:lnTo>
                <a:lnTo>
                  <a:pt x="232780" y="179609"/>
                </a:lnTo>
                <a:lnTo>
                  <a:pt x="241481" y="136826"/>
                </a:lnTo>
                <a:lnTo>
                  <a:pt x="244817" y="104909"/>
                </a:lnTo>
                <a:lnTo>
                  <a:pt x="246694" y="65656"/>
                </a:lnTo>
                <a:lnTo>
                  <a:pt x="247381" y="21033"/>
                </a:lnTo>
                <a:lnTo>
                  <a:pt x="247471" y="2979"/>
                </a:lnTo>
                <a:lnTo>
                  <a:pt x="246418" y="1986"/>
                </a:lnTo>
                <a:lnTo>
                  <a:pt x="23796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54" name="SMARTInkShape-47"/>
          <p:cNvSpPr/>
          <p:nvPr>
            <p:custDataLst>
              <p:tags r:id="rId4"/>
            </p:custDataLst>
          </p:nvPr>
        </p:nvSpPr>
        <p:spPr>
          <a:xfrm>
            <a:off x="5807478" y="606599"/>
            <a:ext cx="248905" cy="331699"/>
          </a:xfrm>
          <a:custGeom>
            <a:avLst/>
            <a:gdLst/>
            <a:ahLst/>
            <a:cxnLst/>
            <a:rect l="0" t="0" r="0" b="0"/>
            <a:pathLst>
              <a:path w="248905" h="331699">
                <a:moveTo>
                  <a:pt x="164697" y="60151"/>
                </a:moveTo>
                <a:lnTo>
                  <a:pt x="164697" y="60151"/>
                </a:lnTo>
                <a:lnTo>
                  <a:pt x="164697" y="51950"/>
                </a:lnTo>
                <a:lnTo>
                  <a:pt x="156034" y="29133"/>
                </a:lnTo>
                <a:lnTo>
                  <a:pt x="146383" y="16026"/>
                </a:lnTo>
                <a:lnTo>
                  <a:pt x="123993" y="1804"/>
                </a:lnTo>
                <a:lnTo>
                  <a:pt x="106390" y="0"/>
                </a:lnTo>
                <a:lnTo>
                  <a:pt x="69218" y="7465"/>
                </a:lnTo>
                <a:lnTo>
                  <a:pt x="25535" y="33540"/>
                </a:lnTo>
                <a:lnTo>
                  <a:pt x="11163" y="43917"/>
                </a:lnTo>
                <a:lnTo>
                  <a:pt x="202" y="63808"/>
                </a:lnTo>
                <a:lnTo>
                  <a:pt x="0" y="72114"/>
                </a:lnTo>
                <a:lnTo>
                  <a:pt x="5421" y="89809"/>
                </a:lnTo>
                <a:lnTo>
                  <a:pt x="14885" y="102613"/>
                </a:lnTo>
                <a:lnTo>
                  <a:pt x="20372" y="107509"/>
                </a:lnTo>
                <a:lnTo>
                  <a:pt x="58434" y="119456"/>
                </a:lnTo>
                <a:lnTo>
                  <a:pt x="99816" y="129699"/>
                </a:lnTo>
                <a:lnTo>
                  <a:pt x="144120" y="142641"/>
                </a:lnTo>
                <a:lnTo>
                  <a:pt x="189090" y="158211"/>
                </a:lnTo>
                <a:lnTo>
                  <a:pt x="224488" y="175284"/>
                </a:lnTo>
                <a:lnTo>
                  <a:pt x="233133" y="181356"/>
                </a:lnTo>
                <a:lnTo>
                  <a:pt x="238896" y="188579"/>
                </a:lnTo>
                <a:lnTo>
                  <a:pt x="245299" y="205072"/>
                </a:lnTo>
                <a:lnTo>
                  <a:pt x="248904" y="227151"/>
                </a:lnTo>
                <a:lnTo>
                  <a:pt x="241281" y="246204"/>
                </a:lnTo>
                <a:lnTo>
                  <a:pt x="227309" y="265608"/>
                </a:lnTo>
                <a:lnTo>
                  <a:pt x="181470" y="294184"/>
                </a:lnTo>
                <a:lnTo>
                  <a:pt x="146883" y="310442"/>
                </a:lnTo>
                <a:lnTo>
                  <a:pt x="110735" y="321989"/>
                </a:lnTo>
                <a:lnTo>
                  <a:pt x="85561" y="328233"/>
                </a:lnTo>
                <a:lnTo>
                  <a:pt x="80190" y="330947"/>
                </a:lnTo>
                <a:lnTo>
                  <a:pt x="75551" y="331698"/>
                </a:lnTo>
                <a:lnTo>
                  <a:pt x="71399" y="331141"/>
                </a:lnTo>
                <a:lnTo>
                  <a:pt x="59922" y="3173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057" name="SMARTInkShape-Group16"/>
          <p:cNvGrpSpPr/>
          <p:nvPr/>
        </p:nvGrpSpPr>
        <p:grpSpPr>
          <a:xfrm>
            <a:off x="6925613" y="133350"/>
            <a:ext cx="341963" cy="299947"/>
            <a:chOff x="6925613" y="133350"/>
            <a:chExt cx="341963" cy="299947"/>
          </a:xfrm>
        </p:grpSpPr>
        <p:sp>
          <p:nvSpPr>
            <p:cNvPr id="1055" name="SMARTInkShape-48"/>
            <p:cNvSpPr/>
            <p:nvPr>
              <p:custDataLst>
                <p:tags r:id="rId122"/>
              </p:custDataLst>
            </p:nvPr>
          </p:nvSpPr>
          <p:spPr>
            <a:xfrm>
              <a:off x="6925613" y="133350"/>
              <a:ext cx="341963" cy="299947"/>
            </a:xfrm>
            <a:custGeom>
              <a:avLst/>
              <a:gdLst/>
              <a:ahLst/>
              <a:cxnLst/>
              <a:rect l="0" t="0" r="0" b="0"/>
              <a:pathLst>
                <a:path w="341963" h="299947">
                  <a:moveTo>
                    <a:pt x="56212" y="66675"/>
                  </a:moveTo>
                  <a:lnTo>
                    <a:pt x="56212" y="66675"/>
                  </a:lnTo>
                  <a:lnTo>
                    <a:pt x="56212" y="61619"/>
                  </a:lnTo>
                  <a:lnTo>
                    <a:pt x="59034" y="56314"/>
                  </a:lnTo>
                  <a:lnTo>
                    <a:pt x="61268" y="53418"/>
                  </a:lnTo>
                  <a:lnTo>
                    <a:pt x="66573" y="50199"/>
                  </a:lnTo>
                  <a:lnTo>
                    <a:pt x="73546" y="48134"/>
                  </a:lnTo>
                  <a:lnTo>
                    <a:pt x="74118" y="49022"/>
                  </a:lnTo>
                  <a:lnTo>
                    <a:pt x="75195" y="95204"/>
                  </a:lnTo>
                  <a:lnTo>
                    <a:pt x="72420" y="129456"/>
                  </a:lnTo>
                  <a:lnTo>
                    <a:pt x="67717" y="173118"/>
                  </a:lnTo>
                  <a:lnTo>
                    <a:pt x="63501" y="216747"/>
                  </a:lnTo>
                  <a:lnTo>
                    <a:pt x="57652" y="259302"/>
                  </a:lnTo>
                  <a:lnTo>
                    <a:pt x="46974" y="299946"/>
                  </a:lnTo>
                  <a:lnTo>
                    <a:pt x="45636" y="257437"/>
                  </a:lnTo>
                  <a:lnTo>
                    <a:pt x="39149" y="219127"/>
                  </a:lnTo>
                  <a:lnTo>
                    <a:pt x="32498" y="180985"/>
                  </a:lnTo>
                  <a:lnTo>
                    <a:pt x="24021" y="142290"/>
                  </a:lnTo>
                  <a:lnTo>
                    <a:pt x="9750" y="102367"/>
                  </a:lnTo>
                  <a:lnTo>
                    <a:pt x="1173" y="60673"/>
                  </a:lnTo>
                  <a:lnTo>
                    <a:pt x="0" y="48838"/>
                  </a:lnTo>
                  <a:lnTo>
                    <a:pt x="5124" y="37228"/>
                  </a:lnTo>
                  <a:lnTo>
                    <a:pt x="9454" y="31169"/>
                  </a:lnTo>
                  <a:lnTo>
                    <a:pt x="25552" y="21614"/>
                  </a:lnTo>
                  <a:lnTo>
                    <a:pt x="72675" y="4571"/>
                  </a:lnTo>
                  <a:lnTo>
                    <a:pt x="106215" y="2032"/>
                  </a:lnTo>
                  <a:lnTo>
                    <a:pt x="145816" y="903"/>
                  </a:lnTo>
                  <a:lnTo>
                    <a:pt x="183877" y="401"/>
                  </a:lnTo>
                  <a:lnTo>
                    <a:pt x="225272" y="119"/>
                  </a:lnTo>
                  <a:lnTo>
                    <a:pt x="267994" y="35"/>
                  </a:lnTo>
                  <a:lnTo>
                    <a:pt x="311838" y="5"/>
                  </a:lnTo>
                  <a:lnTo>
                    <a:pt x="3419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56" name="SMARTInkShape-49"/>
            <p:cNvSpPr/>
            <p:nvPr>
              <p:custDataLst>
                <p:tags r:id="rId123"/>
              </p:custDataLst>
            </p:nvPr>
          </p:nvSpPr>
          <p:spPr>
            <a:xfrm>
              <a:off x="7029450" y="276225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9525"/>
                  </a:moveTo>
                  <a:lnTo>
                    <a:pt x="0" y="9525"/>
                  </a:lnTo>
                  <a:lnTo>
                    <a:pt x="45585" y="2979"/>
                  </a:lnTo>
                  <a:lnTo>
                    <a:pt x="89281" y="588"/>
                  </a:lnTo>
                  <a:lnTo>
                    <a:pt x="124347" y="26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62" name="SMARTInkShape-Group17"/>
          <p:cNvGrpSpPr/>
          <p:nvPr/>
        </p:nvGrpSpPr>
        <p:grpSpPr>
          <a:xfrm>
            <a:off x="4381500" y="1078740"/>
            <a:ext cx="704851" cy="464177"/>
            <a:chOff x="4381500" y="1078740"/>
            <a:chExt cx="704851" cy="464177"/>
          </a:xfrm>
        </p:grpSpPr>
        <p:sp>
          <p:nvSpPr>
            <p:cNvPr id="1058" name="SMARTInkShape-50"/>
            <p:cNvSpPr/>
            <p:nvPr>
              <p:custDataLst>
                <p:tags r:id="rId118"/>
              </p:custDataLst>
            </p:nvPr>
          </p:nvSpPr>
          <p:spPr>
            <a:xfrm>
              <a:off x="4724400" y="1228725"/>
              <a:ext cx="361951" cy="276226"/>
            </a:xfrm>
            <a:custGeom>
              <a:avLst/>
              <a:gdLst/>
              <a:ahLst/>
              <a:cxnLst/>
              <a:rect l="0" t="0" r="0" b="0"/>
              <a:pathLst>
                <a:path w="361951" h="2762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8201" y="13258"/>
                  </a:lnTo>
                  <a:lnTo>
                    <a:pt x="32076" y="39661"/>
                  </a:lnTo>
                  <a:lnTo>
                    <a:pt x="79487" y="73746"/>
                  </a:lnTo>
                  <a:lnTo>
                    <a:pt x="124258" y="115231"/>
                  </a:lnTo>
                  <a:lnTo>
                    <a:pt x="168685" y="144147"/>
                  </a:lnTo>
                  <a:lnTo>
                    <a:pt x="214952" y="176370"/>
                  </a:lnTo>
                  <a:lnTo>
                    <a:pt x="259611" y="205573"/>
                  </a:lnTo>
                  <a:lnTo>
                    <a:pt x="305876" y="240450"/>
                  </a:lnTo>
                  <a:lnTo>
                    <a:pt x="321229" y="252807"/>
                  </a:lnTo>
                  <a:lnTo>
                    <a:pt x="36195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59" name="SMARTInkShape-51"/>
            <p:cNvSpPr/>
            <p:nvPr>
              <p:custDataLst>
                <p:tags r:id="rId119"/>
              </p:custDataLst>
            </p:nvPr>
          </p:nvSpPr>
          <p:spPr>
            <a:xfrm>
              <a:off x="4895850" y="1362075"/>
              <a:ext cx="170866" cy="180842"/>
            </a:xfrm>
            <a:custGeom>
              <a:avLst/>
              <a:gdLst/>
              <a:ahLst/>
              <a:cxnLst/>
              <a:rect l="0" t="0" r="0" b="0"/>
              <a:pathLst>
                <a:path w="170866" h="180842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88868" y="33879"/>
                  </a:lnTo>
                  <a:lnTo>
                    <a:pt x="131647" y="69294"/>
                  </a:lnTo>
                  <a:lnTo>
                    <a:pt x="154515" y="101527"/>
                  </a:lnTo>
                  <a:lnTo>
                    <a:pt x="168488" y="130518"/>
                  </a:lnTo>
                  <a:lnTo>
                    <a:pt x="170865" y="150547"/>
                  </a:lnTo>
                  <a:lnTo>
                    <a:pt x="168943" y="155398"/>
                  </a:lnTo>
                  <a:lnTo>
                    <a:pt x="154996" y="169127"/>
                  </a:lnTo>
                  <a:lnTo>
                    <a:pt x="138000" y="175818"/>
                  </a:lnTo>
                  <a:lnTo>
                    <a:pt x="98324" y="179956"/>
                  </a:lnTo>
                  <a:lnTo>
                    <a:pt x="51035" y="180841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0" name="SMARTInkShape-52"/>
            <p:cNvSpPr/>
            <p:nvPr>
              <p:custDataLst>
                <p:tags r:id="rId120"/>
              </p:custDataLst>
            </p:nvPr>
          </p:nvSpPr>
          <p:spPr>
            <a:xfrm>
              <a:off x="4381500" y="1078740"/>
              <a:ext cx="241404" cy="214725"/>
            </a:xfrm>
            <a:custGeom>
              <a:avLst/>
              <a:gdLst/>
              <a:ahLst/>
              <a:cxnLst/>
              <a:rect l="0" t="0" r="0" b="0"/>
              <a:pathLst>
                <a:path w="241404" h="214725">
                  <a:moveTo>
                    <a:pt x="57150" y="73785"/>
                  </a:moveTo>
                  <a:lnTo>
                    <a:pt x="57150" y="73785"/>
                  </a:lnTo>
                  <a:lnTo>
                    <a:pt x="59972" y="118025"/>
                  </a:lnTo>
                  <a:lnTo>
                    <a:pt x="72338" y="160985"/>
                  </a:lnTo>
                  <a:lnTo>
                    <a:pt x="76114" y="180173"/>
                  </a:lnTo>
                  <a:lnTo>
                    <a:pt x="83465" y="193031"/>
                  </a:lnTo>
                  <a:lnTo>
                    <a:pt x="91288" y="203544"/>
                  </a:lnTo>
                  <a:lnTo>
                    <a:pt x="94728" y="214724"/>
                  </a:lnTo>
                  <a:lnTo>
                    <a:pt x="94902" y="214311"/>
                  </a:lnTo>
                  <a:lnTo>
                    <a:pt x="95204" y="208289"/>
                  </a:lnTo>
                  <a:lnTo>
                    <a:pt x="86578" y="178004"/>
                  </a:lnTo>
                  <a:lnTo>
                    <a:pt x="68411" y="137528"/>
                  </a:lnTo>
                  <a:lnTo>
                    <a:pt x="54318" y="99194"/>
                  </a:lnTo>
                  <a:lnTo>
                    <a:pt x="48506" y="52424"/>
                  </a:lnTo>
                  <a:lnTo>
                    <a:pt x="47799" y="28878"/>
                  </a:lnTo>
                  <a:lnTo>
                    <a:pt x="50524" y="19254"/>
                  </a:lnTo>
                  <a:lnTo>
                    <a:pt x="60898" y="4452"/>
                  </a:lnTo>
                  <a:lnTo>
                    <a:pt x="72574" y="637"/>
                  </a:lnTo>
                  <a:lnTo>
                    <a:pt x="89405" y="0"/>
                  </a:lnTo>
                  <a:lnTo>
                    <a:pt x="122681" y="6650"/>
                  </a:lnTo>
                  <a:lnTo>
                    <a:pt x="166207" y="27323"/>
                  </a:lnTo>
                  <a:lnTo>
                    <a:pt x="205927" y="56846"/>
                  </a:lnTo>
                  <a:lnTo>
                    <a:pt x="221345" y="74723"/>
                  </a:lnTo>
                  <a:lnTo>
                    <a:pt x="239867" y="101957"/>
                  </a:lnTo>
                  <a:lnTo>
                    <a:pt x="241403" y="108442"/>
                  </a:lnTo>
                  <a:lnTo>
                    <a:pt x="240287" y="124113"/>
                  </a:lnTo>
                  <a:lnTo>
                    <a:pt x="230620" y="138839"/>
                  </a:lnTo>
                  <a:lnTo>
                    <a:pt x="203599" y="160483"/>
                  </a:lnTo>
                  <a:lnTo>
                    <a:pt x="164042" y="171558"/>
                  </a:lnTo>
                  <a:lnTo>
                    <a:pt x="122218" y="176485"/>
                  </a:lnTo>
                  <a:lnTo>
                    <a:pt x="75257" y="185826"/>
                  </a:lnTo>
                  <a:lnTo>
                    <a:pt x="0" y="197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1" name="SMARTInkShape-53"/>
            <p:cNvSpPr/>
            <p:nvPr>
              <p:custDataLst>
                <p:tags r:id="rId121"/>
              </p:custDataLst>
            </p:nvPr>
          </p:nvSpPr>
          <p:spPr>
            <a:xfrm>
              <a:off x="4597448" y="1114439"/>
              <a:ext cx="365078" cy="102720"/>
            </a:xfrm>
            <a:custGeom>
              <a:avLst/>
              <a:gdLst/>
              <a:ahLst/>
              <a:cxnLst/>
              <a:rect l="0" t="0" r="0" b="0"/>
              <a:pathLst>
                <a:path w="365078" h="102720">
                  <a:moveTo>
                    <a:pt x="41227" y="47611"/>
                  </a:moveTo>
                  <a:lnTo>
                    <a:pt x="41227" y="47611"/>
                  </a:lnTo>
                  <a:lnTo>
                    <a:pt x="41227" y="39410"/>
                  </a:lnTo>
                  <a:lnTo>
                    <a:pt x="46283" y="33422"/>
                  </a:lnTo>
                  <a:lnTo>
                    <a:pt x="51588" y="30721"/>
                  </a:lnTo>
                  <a:lnTo>
                    <a:pt x="54484" y="30001"/>
                  </a:lnTo>
                  <a:lnTo>
                    <a:pt x="68854" y="22299"/>
                  </a:lnTo>
                  <a:lnTo>
                    <a:pt x="103975" y="14409"/>
                  </a:lnTo>
                  <a:lnTo>
                    <a:pt x="111449" y="8866"/>
                  </a:lnTo>
                  <a:lnTo>
                    <a:pt x="113442" y="5906"/>
                  </a:lnTo>
                  <a:lnTo>
                    <a:pt x="115828" y="3933"/>
                  </a:lnTo>
                  <a:lnTo>
                    <a:pt x="122127" y="1155"/>
                  </a:lnTo>
                  <a:lnTo>
                    <a:pt x="121619" y="766"/>
                  </a:lnTo>
                  <a:lnTo>
                    <a:pt x="79940" y="0"/>
                  </a:lnTo>
                  <a:lnTo>
                    <a:pt x="43465" y="7593"/>
                  </a:lnTo>
                  <a:lnTo>
                    <a:pt x="15076" y="22377"/>
                  </a:lnTo>
                  <a:lnTo>
                    <a:pt x="5616" y="31457"/>
                  </a:lnTo>
                  <a:lnTo>
                    <a:pt x="1611" y="36842"/>
                  </a:lnTo>
                  <a:lnTo>
                    <a:pt x="0" y="42548"/>
                  </a:lnTo>
                  <a:lnTo>
                    <a:pt x="1032" y="54533"/>
                  </a:lnTo>
                  <a:lnTo>
                    <a:pt x="7562" y="73181"/>
                  </a:lnTo>
                  <a:lnTo>
                    <a:pt x="16034" y="82964"/>
                  </a:lnTo>
                  <a:lnTo>
                    <a:pt x="38720" y="97868"/>
                  </a:lnTo>
                  <a:lnTo>
                    <a:pt x="67413" y="102719"/>
                  </a:lnTo>
                  <a:lnTo>
                    <a:pt x="111860" y="96753"/>
                  </a:lnTo>
                  <a:lnTo>
                    <a:pt x="148196" y="82318"/>
                  </a:lnTo>
                  <a:lnTo>
                    <a:pt x="163204" y="70444"/>
                  </a:lnTo>
                  <a:lnTo>
                    <a:pt x="177910" y="51554"/>
                  </a:lnTo>
                  <a:lnTo>
                    <a:pt x="185090" y="39254"/>
                  </a:lnTo>
                  <a:lnTo>
                    <a:pt x="189833" y="32255"/>
                  </a:lnTo>
                  <a:lnTo>
                    <a:pt x="193479" y="19614"/>
                  </a:lnTo>
                  <a:lnTo>
                    <a:pt x="194677" y="36375"/>
                  </a:lnTo>
                  <a:lnTo>
                    <a:pt x="201164" y="58052"/>
                  </a:lnTo>
                  <a:lnTo>
                    <a:pt x="203327" y="69185"/>
                  </a:lnTo>
                  <a:lnTo>
                    <a:pt x="210516" y="84955"/>
                  </a:lnTo>
                  <a:lnTo>
                    <a:pt x="212551" y="94634"/>
                  </a:lnTo>
                  <a:lnTo>
                    <a:pt x="213734" y="47981"/>
                  </a:lnTo>
                  <a:lnTo>
                    <a:pt x="225934" y="21215"/>
                  </a:lnTo>
                  <a:lnTo>
                    <a:pt x="234797" y="11890"/>
                  </a:lnTo>
                  <a:lnTo>
                    <a:pt x="244733" y="5277"/>
                  </a:lnTo>
                  <a:lnTo>
                    <a:pt x="252677" y="2337"/>
                  </a:lnTo>
                  <a:lnTo>
                    <a:pt x="273212" y="683"/>
                  </a:lnTo>
                  <a:lnTo>
                    <a:pt x="290382" y="5940"/>
                  </a:lnTo>
                  <a:lnTo>
                    <a:pt x="335797" y="31070"/>
                  </a:lnTo>
                  <a:lnTo>
                    <a:pt x="365077" y="6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68" name="SMARTInkShape-Group18"/>
          <p:cNvGrpSpPr/>
          <p:nvPr/>
        </p:nvGrpSpPr>
        <p:grpSpPr>
          <a:xfrm>
            <a:off x="6373763" y="3009900"/>
            <a:ext cx="903338" cy="266701"/>
            <a:chOff x="6373763" y="3009900"/>
            <a:chExt cx="903338" cy="266701"/>
          </a:xfrm>
        </p:grpSpPr>
        <p:sp>
          <p:nvSpPr>
            <p:cNvPr id="1063" name="SMARTInkShape-54"/>
            <p:cNvSpPr/>
            <p:nvPr>
              <p:custDataLst>
                <p:tags r:id="rId113"/>
              </p:custDataLst>
            </p:nvPr>
          </p:nvSpPr>
          <p:spPr>
            <a:xfrm>
              <a:off x="6373763" y="3009900"/>
              <a:ext cx="141338" cy="152401"/>
            </a:xfrm>
            <a:custGeom>
              <a:avLst/>
              <a:gdLst/>
              <a:ahLst/>
              <a:cxnLst/>
              <a:rect l="0" t="0" r="0" b="0"/>
              <a:pathLst>
                <a:path w="141338" h="152401">
                  <a:moveTo>
                    <a:pt x="141337" y="0"/>
                  </a:moveTo>
                  <a:lnTo>
                    <a:pt x="141337" y="0"/>
                  </a:lnTo>
                  <a:lnTo>
                    <a:pt x="136281" y="5057"/>
                  </a:lnTo>
                  <a:lnTo>
                    <a:pt x="130976" y="7539"/>
                  </a:lnTo>
                  <a:lnTo>
                    <a:pt x="88080" y="22666"/>
                  </a:lnTo>
                  <a:lnTo>
                    <a:pt x="55707" y="40980"/>
                  </a:lnTo>
                  <a:lnTo>
                    <a:pt x="24932" y="70229"/>
                  </a:lnTo>
                  <a:lnTo>
                    <a:pt x="13479" y="87954"/>
                  </a:lnTo>
                  <a:lnTo>
                    <a:pt x="0" y="125515"/>
                  </a:lnTo>
                  <a:lnTo>
                    <a:pt x="546" y="129185"/>
                  </a:lnTo>
                  <a:lnTo>
                    <a:pt x="3974" y="136085"/>
                  </a:lnTo>
                  <a:lnTo>
                    <a:pt x="11854" y="145920"/>
                  </a:lnTo>
                  <a:lnTo>
                    <a:pt x="26287" y="149520"/>
                  </a:lnTo>
                  <a:lnTo>
                    <a:pt x="11276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4" name="SMARTInkShape-55"/>
            <p:cNvSpPr/>
            <p:nvPr>
              <p:custDataLst>
                <p:tags r:id="rId114"/>
              </p:custDataLst>
            </p:nvPr>
          </p:nvSpPr>
          <p:spPr>
            <a:xfrm>
              <a:off x="6562725" y="3086100"/>
              <a:ext cx="117991" cy="123826"/>
            </a:xfrm>
            <a:custGeom>
              <a:avLst/>
              <a:gdLst/>
              <a:ahLst/>
              <a:cxnLst/>
              <a:rect l="0" t="0" r="0" b="0"/>
              <a:pathLst>
                <a:path w="117991" h="123826">
                  <a:moveTo>
                    <a:pt x="0" y="0"/>
                  </a:moveTo>
                  <a:lnTo>
                    <a:pt x="0" y="0"/>
                  </a:lnTo>
                  <a:lnTo>
                    <a:pt x="16267" y="1058"/>
                  </a:lnTo>
                  <a:lnTo>
                    <a:pt x="63095" y="13257"/>
                  </a:lnTo>
                  <a:lnTo>
                    <a:pt x="100645" y="21109"/>
                  </a:lnTo>
                  <a:lnTo>
                    <a:pt x="113076" y="26363"/>
                  </a:lnTo>
                  <a:lnTo>
                    <a:pt x="116660" y="27100"/>
                  </a:lnTo>
                  <a:lnTo>
                    <a:pt x="117990" y="28650"/>
                  </a:lnTo>
                  <a:lnTo>
                    <a:pt x="117818" y="30742"/>
                  </a:lnTo>
                  <a:lnTo>
                    <a:pt x="116646" y="33194"/>
                  </a:lnTo>
                  <a:lnTo>
                    <a:pt x="104882" y="41703"/>
                  </a:lnTo>
                  <a:lnTo>
                    <a:pt x="58235" y="60363"/>
                  </a:lnTo>
                  <a:lnTo>
                    <a:pt x="13840" y="79378"/>
                  </a:lnTo>
                  <a:lnTo>
                    <a:pt x="4101" y="83844"/>
                  </a:lnTo>
                  <a:lnTo>
                    <a:pt x="3792" y="85530"/>
                  </a:lnTo>
                  <a:lnTo>
                    <a:pt x="6272" y="90224"/>
                  </a:lnTo>
                  <a:lnTo>
                    <a:pt x="23730" y="103874"/>
                  </a:lnTo>
                  <a:lnTo>
                    <a:pt x="37358" y="109666"/>
                  </a:lnTo>
                  <a:lnTo>
                    <a:pt x="857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5" name="SMARTInkShape-56"/>
            <p:cNvSpPr/>
            <p:nvPr>
              <p:custDataLst>
                <p:tags r:id="rId115"/>
              </p:custDataLst>
            </p:nvPr>
          </p:nvSpPr>
          <p:spPr>
            <a:xfrm>
              <a:off x="6727461" y="3116402"/>
              <a:ext cx="161916" cy="93524"/>
            </a:xfrm>
            <a:custGeom>
              <a:avLst/>
              <a:gdLst/>
              <a:ahLst/>
              <a:cxnLst/>
              <a:rect l="0" t="0" r="0" b="0"/>
              <a:pathLst>
                <a:path w="161916" h="93524">
                  <a:moveTo>
                    <a:pt x="16239" y="45898"/>
                  </a:moveTo>
                  <a:lnTo>
                    <a:pt x="16239" y="45898"/>
                  </a:lnTo>
                  <a:lnTo>
                    <a:pt x="16239" y="40841"/>
                  </a:lnTo>
                  <a:lnTo>
                    <a:pt x="17297" y="39352"/>
                  </a:lnTo>
                  <a:lnTo>
                    <a:pt x="19061" y="38359"/>
                  </a:lnTo>
                  <a:lnTo>
                    <a:pt x="25960" y="37256"/>
                  </a:lnTo>
                  <a:lnTo>
                    <a:pt x="65145" y="31433"/>
                  </a:lnTo>
                  <a:lnTo>
                    <a:pt x="111658" y="27452"/>
                  </a:lnTo>
                  <a:lnTo>
                    <a:pt x="137291" y="24205"/>
                  </a:lnTo>
                  <a:lnTo>
                    <a:pt x="161728" y="18229"/>
                  </a:lnTo>
                  <a:lnTo>
                    <a:pt x="161915" y="17927"/>
                  </a:lnTo>
                  <a:lnTo>
                    <a:pt x="158242" y="16533"/>
                  </a:lnTo>
                  <a:lnTo>
                    <a:pt x="141460" y="7015"/>
                  </a:lnTo>
                  <a:lnTo>
                    <a:pt x="137819" y="4101"/>
                  </a:lnTo>
                  <a:lnTo>
                    <a:pt x="107413" y="0"/>
                  </a:lnTo>
                  <a:lnTo>
                    <a:pt x="60511" y="5160"/>
                  </a:lnTo>
                  <a:lnTo>
                    <a:pt x="23650" y="12507"/>
                  </a:lnTo>
                  <a:lnTo>
                    <a:pt x="6675" y="20953"/>
                  </a:lnTo>
                  <a:lnTo>
                    <a:pt x="1405" y="27050"/>
                  </a:lnTo>
                  <a:lnTo>
                    <a:pt x="0" y="30158"/>
                  </a:lnTo>
                  <a:lnTo>
                    <a:pt x="1261" y="39255"/>
                  </a:lnTo>
                  <a:lnTo>
                    <a:pt x="3079" y="44644"/>
                  </a:lnTo>
                  <a:lnTo>
                    <a:pt x="16387" y="56277"/>
                  </a:lnTo>
                  <a:lnTo>
                    <a:pt x="58396" y="79681"/>
                  </a:lnTo>
                  <a:lnTo>
                    <a:pt x="121014" y="93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6" name="SMARTInkShape-57"/>
            <p:cNvSpPr/>
            <p:nvPr>
              <p:custDataLst>
                <p:tags r:id="rId116"/>
              </p:custDataLst>
            </p:nvPr>
          </p:nvSpPr>
          <p:spPr>
            <a:xfrm>
              <a:off x="6903013" y="3145530"/>
              <a:ext cx="193113" cy="78682"/>
            </a:xfrm>
            <a:custGeom>
              <a:avLst/>
              <a:gdLst/>
              <a:ahLst/>
              <a:cxnLst/>
              <a:rect l="0" t="0" r="0" b="0"/>
              <a:pathLst>
                <a:path w="193113" h="78682">
                  <a:moveTo>
                    <a:pt x="155012" y="26295"/>
                  </a:moveTo>
                  <a:lnTo>
                    <a:pt x="155012" y="26295"/>
                  </a:lnTo>
                  <a:lnTo>
                    <a:pt x="155012" y="21238"/>
                  </a:lnTo>
                  <a:lnTo>
                    <a:pt x="146545" y="15934"/>
                  </a:lnTo>
                  <a:lnTo>
                    <a:pt x="99725" y="1843"/>
                  </a:lnTo>
                  <a:lnTo>
                    <a:pt x="68782" y="0"/>
                  </a:lnTo>
                  <a:lnTo>
                    <a:pt x="26580" y="8322"/>
                  </a:lnTo>
                  <a:lnTo>
                    <a:pt x="2290" y="15101"/>
                  </a:lnTo>
                  <a:lnTo>
                    <a:pt x="280" y="17774"/>
                  </a:lnTo>
                  <a:lnTo>
                    <a:pt x="0" y="21673"/>
                  </a:lnTo>
                  <a:lnTo>
                    <a:pt x="870" y="26389"/>
                  </a:lnTo>
                  <a:lnTo>
                    <a:pt x="10305" y="37273"/>
                  </a:lnTo>
                  <a:lnTo>
                    <a:pt x="28255" y="49166"/>
                  </a:lnTo>
                  <a:lnTo>
                    <a:pt x="70888" y="65645"/>
                  </a:lnTo>
                  <a:lnTo>
                    <a:pt x="115347" y="75108"/>
                  </a:lnTo>
                  <a:lnTo>
                    <a:pt x="134208" y="78681"/>
                  </a:lnTo>
                  <a:lnTo>
                    <a:pt x="193112" y="73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7" name="SMARTInkShape-58"/>
            <p:cNvSpPr/>
            <p:nvPr>
              <p:custDataLst>
                <p:tags r:id="rId117"/>
              </p:custDataLst>
            </p:nvPr>
          </p:nvSpPr>
          <p:spPr>
            <a:xfrm>
              <a:off x="7086600" y="3048000"/>
              <a:ext cx="190501" cy="228601"/>
            </a:xfrm>
            <a:custGeom>
              <a:avLst/>
              <a:gdLst/>
              <a:ahLst/>
              <a:cxnLst/>
              <a:rect l="0" t="0" r="0" b="0"/>
              <a:pathLst>
                <a:path w="190501" h="228601">
                  <a:moveTo>
                    <a:pt x="0" y="0"/>
                  </a:moveTo>
                  <a:lnTo>
                    <a:pt x="0" y="0"/>
                  </a:lnTo>
                  <a:lnTo>
                    <a:pt x="5056" y="46968"/>
                  </a:lnTo>
                  <a:lnTo>
                    <a:pt x="15188" y="91083"/>
                  </a:lnTo>
                  <a:lnTo>
                    <a:pt x="23598" y="134265"/>
                  </a:lnTo>
                  <a:lnTo>
                    <a:pt x="28139" y="180467"/>
                  </a:lnTo>
                  <a:lnTo>
                    <a:pt x="28563" y="208504"/>
                  </a:lnTo>
                  <a:lnTo>
                    <a:pt x="29631" y="193077"/>
                  </a:lnTo>
                  <a:lnTo>
                    <a:pt x="36178" y="171508"/>
                  </a:lnTo>
                  <a:lnTo>
                    <a:pt x="45879" y="156415"/>
                  </a:lnTo>
                  <a:lnTo>
                    <a:pt x="67584" y="135711"/>
                  </a:lnTo>
                  <a:lnTo>
                    <a:pt x="83172" y="127347"/>
                  </a:lnTo>
                  <a:lnTo>
                    <a:pt x="87198" y="126173"/>
                  </a:lnTo>
                  <a:lnTo>
                    <a:pt x="116473" y="131893"/>
                  </a:lnTo>
                  <a:lnTo>
                    <a:pt x="147185" y="143214"/>
                  </a:lnTo>
                  <a:lnTo>
                    <a:pt x="152098" y="146276"/>
                  </a:lnTo>
                  <a:lnTo>
                    <a:pt x="160379" y="158145"/>
                  </a:lnTo>
                  <a:lnTo>
                    <a:pt x="173814" y="179855"/>
                  </a:lnTo>
                  <a:lnTo>
                    <a:pt x="183084" y="193177"/>
                  </a:lnTo>
                  <a:lnTo>
                    <a:pt x="1905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69" name="SMARTInkShape-59"/>
          <p:cNvSpPr/>
          <p:nvPr>
            <p:custDataLst>
              <p:tags r:id="rId5"/>
            </p:custDataLst>
          </p:nvPr>
        </p:nvSpPr>
        <p:spPr>
          <a:xfrm>
            <a:off x="6972350" y="5081865"/>
            <a:ext cx="190451" cy="185205"/>
          </a:xfrm>
          <a:custGeom>
            <a:avLst/>
            <a:gdLst/>
            <a:ahLst/>
            <a:cxnLst/>
            <a:rect l="0" t="0" r="0" b="0"/>
            <a:pathLst>
              <a:path w="190451" h="185205">
                <a:moveTo>
                  <a:pt x="190450" y="109260"/>
                </a:moveTo>
                <a:lnTo>
                  <a:pt x="190450" y="109260"/>
                </a:lnTo>
                <a:lnTo>
                  <a:pt x="190450" y="104204"/>
                </a:lnTo>
                <a:lnTo>
                  <a:pt x="187628" y="98899"/>
                </a:lnTo>
                <a:lnTo>
                  <a:pt x="177193" y="81814"/>
                </a:lnTo>
                <a:lnTo>
                  <a:pt x="170427" y="58055"/>
                </a:lnTo>
                <a:lnTo>
                  <a:pt x="150092" y="31714"/>
                </a:lnTo>
                <a:lnTo>
                  <a:pt x="116948" y="10995"/>
                </a:lnTo>
                <a:lnTo>
                  <a:pt x="82427" y="0"/>
                </a:lnTo>
                <a:lnTo>
                  <a:pt x="68004" y="22"/>
                </a:lnTo>
                <a:lnTo>
                  <a:pt x="55596" y="3560"/>
                </a:lnTo>
                <a:lnTo>
                  <a:pt x="39007" y="14454"/>
                </a:lnTo>
                <a:lnTo>
                  <a:pt x="32126" y="21616"/>
                </a:lnTo>
                <a:lnTo>
                  <a:pt x="19084" y="46282"/>
                </a:lnTo>
                <a:lnTo>
                  <a:pt x="9500" y="66611"/>
                </a:lnTo>
                <a:lnTo>
                  <a:pt x="4195" y="76546"/>
                </a:lnTo>
                <a:lnTo>
                  <a:pt x="60" y="117392"/>
                </a:lnTo>
                <a:lnTo>
                  <a:pt x="0" y="122752"/>
                </a:lnTo>
                <a:lnTo>
                  <a:pt x="2794" y="128662"/>
                </a:lnTo>
                <a:lnTo>
                  <a:pt x="14141" y="142354"/>
                </a:lnTo>
                <a:lnTo>
                  <a:pt x="19663" y="145135"/>
                </a:lnTo>
                <a:lnTo>
                  <a:pt x="22617" y="145877"/>
                </a:lnTo>
                <a:lnTo>
                  <a:pt x="38108" y="154704"/>
                </a:lnTo>
                <a:lnTo>
                  <a:pt x="85501" y="156868"/>
                </a:lnTo>
                <a:lnTo>
                  <a:pt x="98341" y="156882"/>
                </a:lnTo>
                <a:lnTo>
                  <a:pt x="100469" y="155825"/>
                </a:lnTo>
                <a:lnTo>
                  <a:pt x="101887" y="154061"/>
                </a:lnTo>
                <a:lnTo>
                  <a:pt x="104675" y="147476"/>
                </a:lnTo>
                <a:lnTo>
                  <a:pt x="95315" y="137952"/>
                </a:lnTo>
                <a:lnTo>
                  <a:pt x="102827" y="146521"/>
                </a:lnTo>
                <a:lnTo>
                  <a:pt x="111453" y="159576"/>
                </a:lnTo>
                <a:lnTo>
                  <a:pt x="140861" y="181088"/>
                </a:lnTo>
                <a:lnTo>
                  <a:pt x="151768" y="184165"/>
                </a:lnTo>
                <a:lnTo>
                  <a:pt x="159878" y="185204"/>
                </a:lnTo>
                <a:lnTo>
                  <a:pt x="156227" y="175271"/>
                </a:lnTo>
                <a:lnTo>
                  <a:pt x="148429" y="167526"/>
                </a:lnTo>
                <a:lnTo>
                  <a:pt x="114396" y="140687"/>
                </a:lnTo>
                <a:lnTo>
                  <a:pt x="104725" y="1378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072" name="SMARTInkShape-Group20"/>
          <p:cNvGrpSpPr/>
          <p:nvPr/>
        </p:nvGrpSpPr>
        <p:grpSpPr>
          <a:xfrm>
            <a:off x="6726104" y="4829175"/>
            <a:ext cx="187709" cy="199454"/>
            <a:chOff x="6726104" y="4829175"/>
            <a:chExt cx="187709" cy="199454"/>
          </a:xfrm>
        </p:grpSpPr>
        <p:sp>
          <p:nvSpPr>
            <p:cNvPr id="1070" name="SMARTInkShape-60"/>
            <p:cNvSpPr/>
            <p:nvPr>
              <p:custDataLst>
                <p:tags r:id="rId111"/>
              </p:custDataLst>
            </p:nvPr>
          </p:nvSpPr>
          <p:spPr>
            <a:xfrm>
              <a:off x="6726104" y="4829175"/>
              <a:ext cx="187709" cy="199454"/>
            </a:xfrm>
            <a:custGeom>
              <a:avLst/>
              <a:gdLst/>
              <a:ahLst/>
              <a:cxnLst/>
              <a:rect l="0" t="0" r="0" b="0"/>
              <a:pathLst>
                <a:path w="187709" h="199454">
                  <a:moveTo>
                    <a:pt x="112846" y="0"/>
                  </a:moveTo>
                  <a:lnTo>
                    <a:pt x="112846" y="0"/>
                  </a:lnTo>
                  <a:lnTo>
                    <a:pt x="112846" y="5056"/>
                  </a:lnTo>
                  <a:lnTo>
                    <a:pt x="110024" y="10361"/>
                  </a:lnTo>
                  <a:lnTo>
                    <a:pt x="107790" y="13257"/>
                  </a:lnTo>
                  <a:lnTo>
                    <a:pt x="102485" y="16475"/>
                  </a:lnTo>
                  <a:lnTo>
                    <a:pt x="99589" y="17333"/>
                  </a:lnTo>
                  <a:lnTo>
                    <a:pt x="93548" y="23932"/>
                  </a:lnTo>
                  <a:lnTo>
                    <a:pt x="86278" y="32862"/>
                  </a:lnTo>
                  <a:lnTo>
                    <a:pt x="72400" y="43838"/>
                  </a:lnTo>
                  <a:lnTo>
                    <a:pt x="41577" y="88198"/>
                  </a:lnTo>
                  <a:lnTo>
                    <a:pt x="29474" y="117331"/>
                  </a:lnTo>
                  <a:lnTo>
                    <a:pt x="21586" y="129191"/>
                  </a:lnTo>
                  <a:lnTo>
                    <a:pt x="15562" y="142681"/>
                  </a:lnTo>
                  <a:lnTo>
                    <a:pt x="9551" y="150480"/>
                  </a:lnTo>
                  <a:lnTo>
                    <a:pt x="5906" y="151547"/>
                  </a:lnTo>
                  <a:lnTo>
                    <a:pt x="0" y="152231"/>
                  </a:lnTo>
                  <a:lnTo>
                    <a:pt x="4033" y="152350"/>
                  </a:lnTo>
                  <a:lnTo>
                    <a:pt x="5380" y="150250"/>
                  </a:lnTo>
                  <a:lnTo>
                    <a:pt x="8331" y="138240"/>
                  </a:lnTo>
                  <a:lnTo>
                    <a:pt x="33560" y="90690"/>
                  </a:lnTo>
                  <a:lnTo>
                    <a:pt x="47041" y="51850"/>
                  </a:lnTo>
                  <a:lnTo>
                    <a:pt x="61003" y="30978"/>
                  </a:lnTo>
                  <a:lnTo>
                    <a:pt x="62409" y="27001"/>
                  </a:lnTo>
                  <a:lnTo>
                    <a:pt x="64405" y="24351"/>
                  </a:lnTo>
                  <a:lnTo>
                    <a:pt x="83741" y="9979"/>
                  </a:lnTo>
                  <a:lnTo>
                    <a:pt x="116318" y="57398"/>
                  </a:lnTo>
                  <a:lnTo>
                    <a:pt x="144484" y="101919"/>
                  </a:lnTo>
                  <a:lnTo>
                    <a:pt x="166814" y="146069"/>
                  </a:lnTo>
                  <a:lnTo>
                    <a:pt x="176697" y="168632"/>
                  </a:lnTo>
                  <a:lnTo>
                    <a:pt x="179356" y="193510"/>
                  </a:lnTo>
                  <a:lnTo>
                    <a:pt x="180469" y="195682"/>
                  </a:lnTo>
                  <a:lnTo>
                    <a:pt x="182270" y="197130"/>
                  </a:lnTo>
                  <a:lnTo>
                    <a:pt x="187708" y="199453"/>
                  </a:lnTo>
                  <a:lnTo>
                    <a:pt x="17952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1" name="SMARTInkShape-61"/>
            <p:cNvSpPr/>
            <p:nvPr>
              <p:custDataLst>
                <p:tags r:id="rId112"/>
              </p:custDataLst>
            </p:nvPr>
          </p:nvSpPr>
          <p:spPr>
            <a:xfrm>
              <a:off x="6781800" y="48768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60535" y="14189"/>
                  </a:lnTo>
                  <a:lnTo>
                    <a:pt x="87347" y="18860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78" name="SMARTInkShape-Group21"/>
          <p:cNvGrpSpPr/>
          <p:nvPr/>
        </p:nvGrpSpPr>
        <p:grpSpPr>
          <a:xfrm>
            <a:off x="6096000" y="3867150"/>
            <a:ext cx="705615" cy="521738"/>
            <a:chOff x="6096000" y="3867150"/>
            <a:chExt cx="705615" cy="521738"/>
          </a:xfrm>
        </p:grpSpPr>
        <p:sp>
          <p:nvSpPr>
            <p:cNvPr id="1073" name="SMARTInkShape-62"/>
            <p:cNvSpPr/>
            <p:nvPr>
              <p:custDataLst>
                <p:tags r:id="rId106"/>
              </p:custDataLst>
            </p:nvPr>
          </p:nvSpPr>
          <p:spPr>
            <a:xfrm>
              <a:off x="6143625" y="3867150"/>
              <a:ext cx="28576" cy="114301"/>
            </a:xfrm>
            <a:custGeom>
              <a:avLst/>
              <a:gdLst/>
              <a:ahLst/>
              <a:cxnLst/>
              <a:rect l="0" t="0" r="0" b="0"/>
              <a:pathLst>
                <a:path w="28576" h="1143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409" y="13257"/>
                  </a:lnTo>
                  <a:lnTo>
                    <a:pt x="390" y="52334"/>
                  </a:lnTo>
                  <a:lnTo>
                    <a:pt x="8235" y="86875"/>
                  </a:lnTo>
                  <a:lnTo>
                    <a:pt x="11774" y="94350"/>
                  </a:lnTo>
                  <a:lnTo>
                    <a:pt x="2857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4" name="SMARTInkShape-63"/>
            <p:cNvSpPr/>
            <p:nvPr>
              <p:custDataLst>
                <p:tags r:id="rId107"/>
              </p:custDataLst>
            </p:nvPr>
          </p:nvSpPr>
          <p:spPr>
            <a:xfrm>
              <a:off x="6096000" y="3876675"/>
              <a:ext cx="190501" cy="209551"/>
            </a:xfrm>
            <a:custGeom>
              <a:avLst/>
              <a:gdLst/>
              <a:ahLst/>
              <a:cxnLst/>
              <a:rect l="0" t="0" r="0" b="0"/>
              <a:pathLst>
                <a:path w="190501" h="209551">
                  <a:moveTo>
                    <a:pt x="190500" y="0"/>
                  </a:moveTo>
                  <a:lnTo>
                    <a:pt x="190500" y="0"/>
                  </a:lnTo>
                  <a:lnTo>
                    <a:pt x="185444" y="0"/>
                  </a:lnTo>
                  <a:lnTo>
                    <a:pt x="183954" y="1058"/>
                  </a:lnTo>
                  <a:lnTo>
                    <a:pt x="182961" y="2822"/>
                  </a:lnTo>
                  <a:lnTo>
                    <a:pt x="182299" y="5057"/>
                  </a:lnTo>
                  <a:lnTo>
                    <a:pt x="166071" y="26837"/>
                  </a:lnTo>
                  <a:lnTo>
                    <a:pt x="152631" y="51045"/>
                  </a:lnTo>
                  <a:lnTo>
                    <a:pt x="123048" y="84284"/>
                  </a:lnTo>
                  <a:lnTo>
                    <a:pt x="81702" y="125650"/>
                  </a:lnTo>
                  <a:lnTo>
                    <a:pt x="36885" y="17247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5" name="SMARTInkShape-64"/>
            <p:cNvSpPr/>
            <p:nvPr>
              <p:custDataLst>
                <p:tags r:id="rId108"/>
              </p:custDataLst>
            </p:nvPr>
          </p:nvSpPr>
          <p:spPr>
            <a:xfrm>
              <a:off x="6267614" y="3990975"/>
              <a:ext cx="133187" cy="169240"/>
            </a:xfrm>
            <a:custGeom>
              <a:avLst/>
              <a:gdLst/>
              <a:ahLst/>
              <a:cxnLst/>
              <a:rect l="0" t="0" r="0" b="0"/>
              <a:pathLst>
                <a:path w="133187" h="169240">
                  <a:moveTo>
                    <a:pt x="37936" y="0"/>
                  </a:moveTo>
                  <a:lnTo>
                    <a:pt x="37936" y="0"/>
                  </a:lnTo>
                  <a:lnTo>
                    <a:pt x="32880" y="5056"/>
                  </a:lnTo>
                  <a:lnTo>
                    <a:pt x="15546" y="48905"/>
                  </a:lnTo>
                  <a:lnTo>
                    <a:pt x="2637" y="95419"/>
                  </a:lnTo>
                  <a:lnTo>
                    <a:pt x="205" y="140781"/>
                  </a:lnTo>
                  <a:lnTo>
                    <a:pt x="0" y="151822"/>
                  </a:lnTo>
                  <a:lnTo>
                    <a:pt x="2731" y="160257"/>
                  </a:lnTo>
                  <a:lnTo>
                    <a:pt x="4941" y="163988"/>
                  </a:lnTo>
                  <a:lnTo>
                    <a:pt x="8531" y="166475"/>
                  </a:lnTo>
                  <a:lnTo>
                    <a:pt x="18164" y="169239"/>
                  </a:lnTo>
                  <a:lnTo>
                    <a:pt x="29502" y="167645"/>
                  </a:lnTo>
                  <a:lnTo>
                    <a:pt x="50607" y="157975"/>
                  </a:lnTo>
                  <a:lnTo>
                    <a:pt x="81126" y="135744"/>
                  </a:lnTo>
                  <a:lnTo>
                    <a:pt x="112612" y="96479"/>
                  </a:lnTo>
                  <a:lnTo>
                    <a:pt x="133186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6" name="SMARTInkShape-65"/>
            <p:cNvSpPr/>
            <p:nvPr>
              <p:custDataLst>
                <p:tags r:id="rId109"/>
              </p:custDataLst>
            </p:nvPr>
          </p:nvSpPr>
          <p:spPr>
            <a:xfrm>
              <a:off x="6431106" y="4105275"/>
              <a:ext cx="150670" cy="171179"/>
            </a:xfrm>
            <a:custGeom>
              <a:avLst/>
              <a:gdLst/>
              <a:ahLst/>
              <a:cxnLst/>
              <a:rect l="0" t="0" r="0" b="0"/>
              <a:pathLst>
                <a:path w="150670" h="171179">
                  <a:moveTo>
                    <a:pt x="131619" y="0"/>
                  </a:moveTo>
                  <a:lnTo>
                    <a:pt x="131619" y="0"/>
                  </a:lnTo>
                  <a:lnTo>
                    <a:pt x="126563" y="0"/>
                  </a:lnTo>
                  <a:lnTo>
                    <a:pt x="121258" y="2822"/>
                  </a:lnTo>
                  <a:lnTo>
                    <a:pt x="104173" y="13257"/>
                  </a:lnTo>
                  <a:lnTo>
                    <a:pt x="62883" y="28655"/>
                  </a:lnTo>
                  <a:lnTo>
                    <a:pt x="35099" y="51443"/>
                  </a:lnTo>
                  <a:lnTo>
                    <a:pt x="5927" y="95502"/>
                  </a:lnTo>
                  <a:lnTo>
                    <a:pt x="538" y="117668"/>
                  </a:lnTo>
                  <a:lnTo>
                    <a:pt x="0" y="140698"/>
                  </a:lnTo>
                  <a:lnTo>
                    <a:pt x="1540" y="144599"/>
                  </a:lnTo>
                  <a:lnTo>
                    <a:pt x="16672" y="160972"/>
                  </a:lnTo>
                  <a:lnTo>
                    <a:pt x="33612" y="166793"/>
                  </a:lnTo>
                  <a:lnTo>
                    <a:pt x="73924" y="170530"/>
                  </a:lnTo>
                  <a:lnTo>
                    <a:pt x="92769" y="171178"/>
                  </a:lnTo>
                  <a:lnTo>
                    <a:pt x="97253" y="169152"/>
                  </a:lnTo>
                  <a:lnTo>
                    <a:pt x="105056" y="161256"/>
                  </a:lnTo>
                  <a:lnTo>
                    <a:pt x="109230" y="153514"/>
                  </a:lnTo>
                  <a:lnTo>
                    <a:pt x="111580" y="140383"/>
                  </a:lnTo>
                  <a:lnTo>
                    <a:pt x="111910" y="134863"/>
                  </a:lnTo>
                  <a:lnTo>
                    <a:pt x="106631" y="123087"/>
                  </a:lnTo>
                  <a:lnTo>
                    <a:pt x="91052" y="103336"/>
                  </a:lnTo>
                  <a:lnTo>
                    <a:pt x="84309" y="98844"/>
                  </a:lnTo>
                  <a:lnTo>
                    <a:pt x="76725" y="96847"/>
                  </a:lnTo>
                  <a:lnTo>
                    <a:pt x="56374" y="95312"/>
                  </a:lnTo>
                  <a:lnTo>
                    <a:pt x="100968" y="123916"/>
                  </a:lnTo>
                  <a:lnTo>
                    <a:pt x="150669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7" name="SMARTInkShape-66"/>
            <p:cNvSpPr/>
            <p:nvPr>
              <p:custDataLst>
                <p:tags r:id="rId110"/>
              </p:custDataLst>
            </p:nvPr>
          </p:nvSpPr>
          <p:spPr>
            <a:xfrm>
              <a:off x="6625734" y="4229492"/>
              <a:ext cx="175881" cy="159396"/>
            </a:xfrm>
            <a:custGeom>
              <a:avLst/>
              <a:gdLst/>
              <a:ahLst/>
              <a:cxnLst/>
              <a:rect l="0" t="0" r="0" b="0"/>
              <a:pathLst>
                <a:path w="175881" h="159396">
                  <a:moveTo>
                    <a:pt x="108441" y="9133"/>
                  </a:moveTo>
                  <a:lnTo>
                    <a:pt x="108441" y="9133"/>
                  </a:lnTo>
                  <a:lnTo>
                    <a:pt x="113497" y="9133"/>
                  </a:lnTo>
                  <a:lnTo>
                    <a:pt x="114987" y="8075"/>
                  </a:lnTo>
                  <a:lnTo>
                    <a:pt x="115980" y="6311"/>
                  </a:lnTo>
                  <a:lnTo>
                    <a:pt x="116642" y="4077"/>
                  </a:lnTo>
                  <a:lnTo>
                    <a:pt x="118141" y="2587"/>
                  </a:lnTo>
                  <a:lnTo>
                    <a:pt x="122630" y="932"/>
                  </a:lnTo>
                  <a:lnTo>
                    <a:pt x="131107" y="0"/>
                  </a:lnTo>
                  <a:lnTo>
                    <a:pt x="132019" y="928"/>
                  </a:lnTo>
                  <a:lnTo>
                    <a:pt x="131567" y="2605"/>
                  </a:lnTo>
                  <a:lnTo>
                    <a:pt x="130209" y="4781"/>
                  </a:lnTo>
                  <a:lnTo>
                    <a:pt x="128244" y="6232"/>
                  </a:lnTo>
                  <a:lnTo>
                    <a:pt x="86858" y="22277"/>
                  </a:lnTo>
                  <a:lnTo>
                    <a:pt x="42132" y="49123"/>
                  </a:lnTo>
                  <a:lnTo>
                    <a:pt x="25058" y="64609"/>
                  </a:lnTo>
                  <a:lnTo>
                    <a:pt x="975" y="104484"/>
                  </a:lnTo>
                  <a:lnTo>
                    <a:pt x="0" y="118186"/>
                  </a:lnTo>
                  <a:lnTo>
                    <a:pt x="1223" y="126285"/>
                  </a:lnTo>
                  <a:lnTo>
                    <a:pt x="8225" y="138106"/>
                  </a:lnTo>
                  <a:lnTo>
                    <a:pt x="29967" y="154318"/>
                  </a:lnTo>
                  <a:lnTo>
                    <a:pt x="53439" y="159395"/>
                  </a:lnTo>
                  <a:lnTo>
                    <a:pt x="96361" y="153506"/>
                  </a:lnTo>
                  <a:lnTo>
                    <a:pt x="130867" y="142152"/>
                  </a:lnTo>
                  <a:lnTo>
                    <a:pt x="159686" y="124448"/>
                  </a:lnTo>
                  <a:lnTo>
                    <a:pt x="172139" y="110126"/>
                  </a:lnTo>
                  <a:lnTo>
                    <a:pt x="175248" y="101861"/>
                  </a:lnTo>
                  <a:lnTo>
                    <a:pt x="175880" y="84213"/>
                  </a:lnTo>
                  <a:lnTo>
                    <a:pt x="170286" y="61482"/>
                  </a:lnTo>
                  <a:lnTo>
                    <a:pt x="146541" y="28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89" name="SMARTInkShape-Group22"/>
          <p:cNvGrpSpPr/>
          <p:nvPr/>
        </p:nvGrpSpPr>
        <p:grpSpPr>
          <a:xfrm>
            <a:off x="7867650" y="4610100"/>
            <a:ext cx="1979942" cy="476251"/>
            <a:chOff x="7867650" y="4610100"/>
            <a:chExt cx="1979942" cy="476251"/>
          </a:xfrm>
        </p:grpSpPr>
        <p:sp>
          <p:nvSpPr>
            <p:cNvPr id="1079" name="SMARTInkShape-67"/>
            <p:cNvSpPr/>
            <p:nvPr>
              <p:custDataLst>
                <p:tags r:id="rId96"/>
              </p:custDataLst>
            </p:nvPr>
          </p:nvSpPr>
          <p:spPr>
            <a:xfrm>
              <a:off x="7982832" y="4638675"/>
              <a:ext cx="46744" cy="342901"/>
            </a:xfrm>
            <a:custGeom>
              <a:avLst/>
              <a:gdLst/>
              <a:ahLst/>
              <a:cxnLst/>
              <a:rect l="0" t="0" r="0" b="0"/>
              <a:pathLst>
                <a:path w="46744" h="342901">
                  <a:moveTo>
                    <a:pt x="8643" y="0"/>
                  </a:moveTo>
                  <a:lnTo>
                    <a:pt x="8643" y="0"/>
                  </a:lnTo>
                  <a:lnTo>
                    <a:pt x="8643" y="14189"/>
                  </a:lnTo>
                  <a:lnTo>
                    <a:pt x="0" y="45771"/>
                  </a:lnTo>
                  <a:lnTo>
                    <a:pt x="2115" y="80537"/>
                  </a:lnTo>
                  <a:lnTo>
                    <a:pt x="12409" y="117744"/>
                  </a:lnTo>
                  <a:lnTo>
                    <a:pt x="21518" y="154008"/>
                  </a:lnTo>
                  <a:lnTo>
                    <a:pt x="30920" y="193211"/>
                  </a:lnTo>
                  <a:lnTo>
                    <a:pt x="40409" y="231638"/>
                  </a:lnTo>
                  <a:lnTo>
                    <a:pt x="45492" y="269456"/>
                  </a:lnTo>
                  <a:lnTo>
                    <a:pt x="46496" y="309852"/>
                  </a:lnTo>
                  <a:lnTo>
                    <a:pt x="46743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0" name="SMARTInkShape-68"/>
            <p:cNvSpPr/>
            <p:nvPr>
              <p:custDataLst>
                <p:tags r:id="rId97"/>
              </p:custDataLst>
            </p:nvPr>
          </p:nvSpPr>
          <p:spPr>
            <a:xfrm>
              <a:off x="7867650" y="4629542"/>
              <a:ext cx="419101" cy="85334"/>
            </a:xfrm>
            <a:custGeom>
              <a:avLst/>
              <a:gdLst/>
              <a:ahLst/>
              <a:cxnLst/>
              <a:rect l="0" t="0" r="0" b="0"/>
              <a:pathLst>
                <a:path w="419101" h="8533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113" y="0"/>
                  </a:lnTo>
                  <a:lnTo>
                    <a:pt x="53190" y="12778"/>
                  </a:lnTo>
                  <a:lnTo>
                    <a:pt x="100112" y="20319"/>
                  </a:lnTo>
                  <a:lnTo>
                    <a:pt x="144315" y="28675"/>
                  </a:lnTo>
                  <a:lnTo>
                    <a:pt x="190926" y="37854"/>
                  </a:lnTo>
                  <a:lnTo>
                    <a:pt x="238252" y="47276"/>
                  </a:lnTo>
                  <a:lnTo>
                    <a:pt x="285788" y="56771"/>
                  </a:lnTo>
                  <a:lnTo>
                    <a:pt x="330564" y="66286"/>
                  </a:lnTo>
                  <a:lnTo>
                    <a:pt x="419100" y="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1" name="SMARTInkShape-69"/>
            <p:cNvSpPr/>
            <p:nvPr>
              <p:custDataLst>
                <p:tags r:id="rId98"/>
              </p:custDataLst>
            </p:nvPr>
          </p:nvSpPr>
          <p:spPr>
            <a:xfrm>
              <a:off x="8259342" y="4752975"/>
              <a:ext cx="275059" cy="262280"/>
            </a:xfrm>
            <a:custGeom>
              <a:avLst/>
              <a:gdLst/>
              <a:ahLst/>
              <a:cxnLst/>
              <a:rect l="0" t="0" r="0" b="0"/>
              <a:pathLst>
                <a:path w="275059" h="262280">
                  <a:moveTo>
                    <a:pt x="27408" y="0"/>
                  </a:moveTo>
                  <a:lnTo>
                    <a:pt x="27408" y="0"/>
                  </a:lnTo>
                  <a:lnTo>
                    <a:pt x="22352" y="10113"/>
                  </a:lnTo>
                  <a:lnTo>
                    <a:pt x="15649" y="56496"/>
                  </a:lnTo>
                  <a:lnTo>
                    <a:pt x="7696" y="93998"/>
                  </a:lnTo>
                  <a:lnTo>
                    <a:pt x="2772" y="126443"/>
                  </a:lnTo>
                  <a:lnTo>
                    <a:pt x="0" y="172344"/>
                  </a:lnTo>
                  <a:lnTo>
                    <a:pt x="1296" y="206993"/>
                  </a:lnTo>
                  <a:lnTo>
                    <a:pt x="14144" y="236309"/>
                  </a:lnTo>
                  <a:lnTo>
                    <a:pt x="25393" y="251782"/>
                  </a:lnTo>
                  <a:lnTo>
                    <a:pt x="37448" y="260069"/>
                  </a:lnTo>
                  <a:lnTo>
                    <a:pt x="43627" y="262279"/>
                  </a:lnTo>
                  <a:lnTo>
                    <a:pt x="89448" y="258223"/>
                  </a:lnTo>
                  <a:lnTo>
                    <a:pt x="131268" y="244407"/>
                  </a:lnTo>
                  <a:lnTo>
                    <a:pt x="170102" y="221610"/>
                  </a:lnTo>
                  <a:lnTo>
                    <a:pt x="215062" y="182876"/>
                  </a:lnTo>
                  <a:lnTo>
                    <a:pt x="247802" y="145838"/>
                  </a:lnTo>
                  <a:lnTo>
                    <a:pt x="257653" y="127964"/>
                  </a:lnTo>
                  <a:lnTo>
                    <a:pt x="27505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2" name="SMARTInkShape-70"/>
            <p:cNvSpPr/>
            <p:nvPr>
              <p:custDataLst>
                <p:tags r:id="rId99"/>
              </p:custDataLst>
            </p:nvPr>
          </p:nvSpPr>
          <p:spPr>
            <a:xfrm>
              <a:off x="8601078" y="4732229"/>
              <a:ext cx="295273" cy="316022"/>
            </a:xfrm>
            <a:custGeom>
              <a:avLst/>
              <a:gdLst/>
              <a:ahLst/>
              <a:cxnLst/>
              <a:rect l="0" t="0" r="0" b="0"/>
              <a:pathLst>
                <a:path w="295273" h="316022">
                  <a:moveTo>
                    <a:pt x="19047" y="87421"/>
                  </a:moveTo>
                  <a:lnTo>
                    <a:pt x="19047" y="87421"/>
                  </a:lnTo>
                  <a:lnTo>
                    <a:pt x="12501" y="133006"/>
                  </a:lnTo>
                  <a:lnTo>
                    <a:pt x="4858" y="174341"/>
                  </a:lnTo>
                  <a:lnTo>
                    <a:pt x="957" y="212540"/>
                  </a:lnTo>
                  <a:lnTo>
                    <a:pt x="186" y="254110"/>
                  </a:lnTo>
                  <a:lnTo>
                    <a:pt x="8" y="284729"/>
                  </a:lnTo>
                  <a:lnTo>
                    <a:pt x="0" y="281584"/>
                  </a:lnTo>
                  <a:lnTo>
                    <a:pt x="13255" y="238470"/>
                  </a:lnTo>
                  <a:lnTo>
                    <a:pt x="17331" y="205789"/>
                  </a:lnTo>
                  <a:lnTo>
                    <a:pt x="21106" y="173190"/>
                  </a:lnTo>
                  <a:lnTo>
                    <a:pt x="26312" y="138241"/>
                  </a:lnTo>
                  <a:lnTo>
                    <a:pt x="35193" y="100715"/>
                  </a:lnTo>
                  <a:lnTo>
                    <a:pt x="50498" y="59591"/>
                  </a:lnTo>
                  <a:lnTo>
                    <a:pt x="79751" y="13436"/>
                  </a:lnTo>
                  <a:lnTo>
                    <a:pt x="92240" y="2327"/>
                  </a:lnTo>
                  <a:lnTo>
                    <a:pt x="99592" y="0"/>
                  </a:lnTo>
                  <a:lnTo>
                    <a:pt x="116229" y="237"/>
                  </a:lnTo>
                  <a:lnTo>
                    <a:pt x="134206" y="9514"/>
                  </a:lnTo>
                  <a:lnTo>
                    <a:pt x="166560" y="36284"/>
                  </a:lnTo>
                  <a:lnTo>
                    <a:pt x="186815" y="70741"/>
                  </a:lnTo>
                  <a:lnTo>
                    <a:pt x="196109" y="109407"/>
                  </a:lnTo>
                  <a:lnTo>
                    <a:pt x="192639" y="129296"/>
                  </a:lnTo>
                  <a:lnTo>
                    <a:pt x="184040" y="144132"/>
                  </a:lnTo>
                  <a:lnTo>
                    <a:pt x="173163" y="154253"/>
                  </a:lnTo>
                  <a:lnTo>
                    <a:pt x="132318" y="172748"/>
                  </a:lnTo>
                  <a:lnTo>
                    <a:pt x="104467" y="179731"/>
                  </a:lnTo>
                  <a:lnTo>
                    <a:pt x="58166" y="188830"/>
                  </a:lnTo>
                  <a:lnTo>
                    <a:pt x="27831" y="191753"/>
                  </a:lnTo>
                  <a:lnTo>
                    <a:pt x="24902" y="192959"/>
                  </a:lnTo>
                  <a:lnTo>
                    <a:pt x="22951" y="194821"/>
                  </a:lnTo>
                  <a:lnTo>
                    <a:pt x="21649" y="197121"/>
                  </a:lnTo>
                  <a:lnTo>
                    <a:pt x="23957" y="199713"/>
                  </a:lnTo>
                  <a:lnTo>
                    <a:pt x="68997" y="224244"/>
                  </a:lnTo>
                  <a:lnTo>
                    <a:pt x="115383" y="242075"/>
                  </a:lnTo>
                  <a:lnTo>
                    <a:pt x="152719" y="259538"/>
                  </a:lnTo>
                  <a:lnTo>
                    <a:pt x="198204" y="284403"/>
                  </a:lnTo>
                  <a:lnTo>
                    <a:pt x="245367" y="302093"/>
                  </a:lnTo>
                  <a:lnTo>
                    <a:pt x="295272" y="316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3" name="SMARTInkShape-71"/>
            <p:cNvSpPr/>
            <p:nvPr>
              <p:custDataLst>
                <p:tags r:id="rId100"/>
              </p:custDataLst>
            </p:nvPr>
          </p:nvSpPr>
          <p:spPr>
            <a:xfrm>
              <a:off x="8953500" y="4791075"/>
              <a:ext cx="28576" cy="265268"/>
            </a:xfrm>
            <a:custGeom>
              <a:avLst/>
              <a:gdLst/>
              <a:ahLst/>
              <a:cxnLst/>
              <a:rect l="0" t="0" r="0" b="0"/>
              <a:pathLst>
                <a:path w="28576" h="265268">
                  <a:moveTo>
                    <a:pt x="0" y="0"/>
                  </a:moveTo>
                  <a:lnTo>
                    <a:pt x="0" y="0"/>
                  </a:lnTo>
                  <a:lnTo>
                    <a:pt x="0" y="44267"/>
                  </a:lnTo>
                  <a:lnTo>
                    <a:pt x="0" y="84730"/>
                  </a:lnTo>
                  <a:lnTo>
                    <a:pt x="0" y="131272"/>
                  </a:lnTo>
                  <a:lnTo>
                    <a:pt x="7604" y="171040"/>
                  </a:lnTo>
                  <a:lnTo>
                    <a:pt x="19298" y="209469"/>
                  </a:lnTo>
                  <a:lnTo>
                    <a:pt x="26742" y="242577"/>
                  </a:lnTo>
                  <a:lnTo>
                    <a:pt x="28213" y="265267"/>
                  </a:lnTo>
                  <a:lnTo>
                    <a:pt x="2857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4" name="SMARTInkShape-72"/>
            <p:cNvSpPr/>
            <p:nvPr>
              <p:custDataLst>
                <p:tags r:id="rId101"/>
              </p:custDataLst>
            </p:nvPr>
          </p:nvSpPr>
          <p:spPr>
            <a:xfrm>
              <a:off x="8987593" y="4772025"/>
              <a:ext cx="213558" cy="314326"/>
            </a:xfrm>
            <a:custGeom>
              <a:avLst/>
              <a:gdLst/>
              <a:ahLst/>
              <a:cxnLst/>
              <a:rect l="0" t="0" r="0" b="0"/>
              <a:pathLst>
                <a:path w="213558" h="314326">
                  <a:moveTo>
                    <a:pt x="137357" y="0"/>
                  </a:moveTo>
                  <a:lnTo>
                    <a:pt x="137357" y="0"/>
                  </a:lnTo>
                  <a:lnTo>
                    <a:pt x="127636" y="16267"/>
                  </a:lnTo>
                  <a:lnTo>
                    <a:pt x="88451" y="52981"/>
                  </a:lnTo>
                  <a:lnTo>
                    <a:pt x="49477" y="75233"/>
                  </a:lnTo>
                  <a:lnTo>
                    <a:pt x="31625" y="84237"/>
                  </a:lnTo>
                  <a:lnTo>
                    <a:pt x="13106" y="98822"/>
                  </a:lnTo>
                  <a:lnTo>
                    <a:pt x="2759" y="118710"/>
                  </a:lnTo>
                  <a:lnTo>
                    <a:pt x="0" y="129940"/>
                  </a:lnTo>
                  <a:lnTo>
                    <a:pt x="278" y="139543"/>
                  </a:lnTo>
                  <a:lnTo>
                    <a:pt x="6229" y="155858"/>
                  </a:lnTo>
                  <a:lnTo>
                    <a:pt x="36114" y="200480"/>
                  </a:lnTo>
                  <a:lnTo>
                    <a:pt x="65025" y="225913"/>
                  </a:lnTo>
                  <a:lnTo>
                    <a:pt x="107664" y="258526"/>
                  </a:lnTo>
                  <a:lnTo>
                    <a:pt x="146661" y="286879"/>
                  </a:lnTo>
                  <a:lnTo>
                    <a:pt x="189421" y="307287"/>
                  </a:lnTo>
                  <a:lnTo>
                    <a:pt x="213557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5" name="SMARTInkShape-73"/>
            <p:cNvSpPr/>
            <p:nvPr>
              <p:custDataLst>
                <p:tags r:id="rId102"/>
              </p:custDataLst>
            </p:nvPr>
          </p:nvSpPr>
          <p:spPr>
            <a:xfrm>
              <a:off x="9239250" y="4670611"/>
              <a:ext cx="228601" cy="329702"/>
            </a:xfrm>
            <a:custGeom>
              <a:avLst/>
              <a:gdLst/>
              <a:ahLst/>
              <a:cxnLst/>
              <a:rect l="0" t="0" r="0" b="0"/>
              <a:pathLst>
                <a:path w="228601" h="329702">
                  <a:moveTo>
                    <a:pt x="0" y="158564"/>
                  </a:moveTo>
                  <a:lnTo>
                    <a:pt x="0" y="158564"/>
                  </a:lnTo>
                  <a:lnTo>
                    <a:pt x="2822" y="177392"/>
                  </a:lnTo>
                  <a:lnTo>
                    <a:pt x="13184" y="211768"/>
                  </a:lnTo>
                  <a:lnTo>
                    <a:pt x="26837" y="249822"/>
                  </a:lnTo>
                  <a:lnTo>
                    <a:pt x="40932" y="296182"/>
                  </a:lnTo>
                  <a:lnTo>
                    <a:pt x="52849" y="327721"/>
                  </a:lnTo>
                  <a:lnTo>
                    <a:pt x="54282" y="329543"/>
                  </a:lnTo>
                  <a:lnTo>
                    <a:pt x="55238" y="329701"/>
                  </a:lnTo>
                  <a:lnTo>
                    <a:pt x="56584" y="314751"/>
                  </a:lnTo>
                  <a:lnTo>
                    <a:pt x="49536" y="272108"/>
                  </a:lnTo>
                  <a:lnTo>
                    <a:pt x="42945" y="229558"/>
                  </a:lnTo>
                  <a:lnTo>
                    <a:pt x="39536" y="192887"/>
                  </a:lnTo>
                  <a:lnTo>
                    <a:pt x="38525" y="155210"/>
                  </a:lnTo>
                  <a:lnTo>
                    <a:pt x="38289" y="124265"/>
                  </a:lnTo>
                  <a:lnTo>
                    <a:pt x="40978" y="79610"/>
                  </a:lnTo>
                  <a:lnTo>
                    <a:pt x="46788" y="57857"/>
                  </a:lnTo>
                  <a:lnTo>
                    <a:pt x="68695" y="24874"/>
                  </a:lnTo>
                  <a:lnTo>
                    <a:pt x="89145" y="8298"/>
                  </a:lnTo>
                  <a:lnTo>
                    <a:pt x="109117" y="1821"/>
                  </a:lnTo>
                  <a:lnTo>
                    <a:pt x="131046" y="0"/>
                  </a:lnTo>
                  <a:lnTo>
                    <a:pt x="164417" y="7042"/>
                  </a:lnTo>
                  <a:lnTo>
                    <a:pt x="228600" y="34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6" name="SMARTInkShape-74"/>
            <p:cNvSpPr/>
            <p:nvPr>
              <p:custDataLst>
                <p:tags r:id="rId103"/>
              </p:custDataLst>
            </p:nvPr>
          </p:nvSpPr>
          <p:spPr>
            <a:xfrm>
              <a:off x="9267825" y="4800600"/>
              <a:ext cx="133351" cy="85726"/>
            </a:xfrm>
            <a:custGeom>
              <a:avLst/>
              <a:gdLst/>
              <a:ahLst/>
              <a:cxnLst/>
              <a:rect l="0" t="0" r="0" b="0"/>
              <a:pathLst>
                <a:path w="133351" h="857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644" y="10361"/>
                  </a:lnTo>
                  <a:lnTo>
                    <a:pt x="49836" y="45056"/>
                  </a:lnTo>
                  <a:lnTo>
                    <a:pt x="87220" y="68911"/>
                  </a:lnTo>
                  <a:lnTo>
                    <a:pt x="1333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7" name="SMARTInkShape-75"/>
            <p:cNvSpPr/>
            <p:nvPr>
              <p:custDataLst>
                <p:tags r:id="rId104"/>
              </p:custDataLst>
            </p:nvPr>
          </p:nvSpPr>
          <p:spPr>
            <a:xfrm>
              <a:off x="9277350" y="4876800"/>
              <a:ext cx="200026" cy="66676"/>
            </a:xfrm>
            <a:custGeom>
              <a:avLst/>
              <a:gdLst/>
              <a:ahLst/>
              <a:cxnLst/>
              <a:rect l="0" t="0" r="0" b="0"/>
              <a:pathLst>
                <a:path w="200026" h="666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5208" y="23851"/>
                  </a:lnTo>
                  <a:lnTo>
                    <a:pt x="33551" y="40698"/>
                  </a:lnTo>
                  <a:lnTo>
                    <a:pt x="76855" y="59831"/>
                  </a:lnTo>
                  <a:lnTo>
                    <a:pt x="120976" y="65323"/>
                  </a:lnTo>
                  <a:lnTo>
                    <a:pt x="164184" y="66408"/>
                  </a:lnTo>
                  <a:lnTo>
                    <a:pt x="2000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8" name="SMARTInkShape-76"/>
            <p:cNvSpPr/>
            <p:nvPr>
              <p:custDataLst>
                <p:tags r:id="rId105"/>
              </p:custDataLst>
            </p:nvPr>
          </p:nvSpPr>
          <p:spPr>
            <a:xfrm>
              <a:off x="9601200" y="4610100"/>
              <a:ext cx="246392" cy="476251"/>
            </a:xfrm>
            <a:custGeom>
              <a:avLst/>
              <a:gdLst/>
              <a:ahLst/>
              <a:cxnLst/>
              <a:rect l="0" t="0" r="0" b="0"/>
              <a:pathLst>
                <a:path w="246392" h="476251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1935" y="33906"/>
                  </a:lnTo>
                  <a:lnTo>
                    <a:pt x="1918" y="54228"/>
                  </a:lnTo>
                  <a:lnTo>
                    <a:pt x="8917" y="79685"/>
                  </a:lnTo>
                  <a:lnTo>
                    <a:pt x="24985" y="112040"/>
                  </a:lnTo>
                  <a:lnTo>
                    <a:pt x="48325" y="139030"/>
                  </a:lnTo>
                  <a:lnTo>
                    <a:pt x="87281" y="155696"/>
                  </a:lnTo>
                  <a:lnTo>
                    <a:pt x="108289" y="153512"/>
                  </a:lnTo>
                  <a:lnTo>
                    <a:pt x="143915" y="140382"/>
                  </a:lnTo>
                  <a:lnTo>
                    <a:pt x="183768" y="116983"/>
                  </a:lnTo>
                  <a:lnTo>
                    <a:pt x="226146" y="88482"/>
                  </a:lnTo>
                  <a:lnTo>
                    <a:pt x="243402" y="78626"/>
                  </a:lnTo>
                  <a:lnTo>
                    <a:pt x="244818" y="78876"/>
                  </a:lnTo>
                  <a:lnTo>
                    <a:pt x="245762" y="80101"/>
                  </a:lnTo>
                  <a:lnTo>
                    <a:pt x="246391" y="81975"/>
                  </a:lnTo>
                  <a:lnTo>
                    <a:pt x="237164" y="99783"/>
                  </a:lnTo>
                  <a:lnTo>
                    <a:pt x="209006" y="144400"/>
                  </a:lnTo>
                  <a:lnTo>
                    <a:pt x="193162" y="190952"/>
                  </a:lnTo>
                  <a:lnTo>
                    <a:pt x="178941" y="235437"/>
                  </a:lnTo>
                  <a:lnTo>
                    <a:pt x="164145" y="275429"/>
                  </a:lnTo>
                  <a:lnTo>
                    <a:pt x="153057" y="316912"/>
                  </a:lnTo>
                  <a:lnTo>
                    <a:pt x="140248" y="362716"/>
                  </a:lnTo>
                  <a:lnTo>
                    <a:pt x="125868" y="406980"/>
                  </a:lnTo>
                  <a:lnTo>
                    <a:pt x="9525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94" name="SMARTInkShape-Group23"/>
          <p:cNvGrpSpPr/>
          <p:nvPr/>
        </p:nvGrpSpPr>
        <p:grpSpPr>
          <a:xfrm>
            <a:off x="7373025" y="3506558"/>
            <a:ext cx="942301" cy="1008149"/>
            <a:chOff x="7373025" y="3506558"/>
            <a:chExt cx="942301" cy="1008149"/>
          </a:xfrm>
        </p:grpSpPr>
        <p:sp>
          <p:nvSpPr>
            <p:cNvPr id="1090" name="SMARTInkShape-77"/>
            <p:cNvSpPr/>
            <p:nvPr>
              <p:custDataLst>
                <p:tags r:id="rId92"/>
              </p:custDataLst>
            </p:nvPr>
          </p:nvSpPr>
          <p:spPr>
            <a:xfrm>
              <a:off x="7373025" y="3506558"/>
              <a:ext cx="285076" cy="379643"/>
            </a:xfrm>
            <a:custGeom>
              <a:avLst/>
              <a:gdLst/>
              <a:ahLst/>
              <a:cxnLst/>
              <a:rect l="0" t="0" r="0" b="0"/>
              <a:pathLst>
                <a:path w="285076" h="379643">
                  <a:moveTo>
                    <a:pt x="27900" y="55792"/>
                  </a:moveTo>
                  <a:lnTo>
                    <a:pt x="27900" y="55792"/>
                  </a:lnTo>
                  <a:lnTo>
                    <a:pt x="18200" y="97986"/>
                  </a:lnTo>
                  <a:lnTo>
                    <a:pt x="10290" y="142056"/>
                  </a:lnTo>
                  <a:lnTo>
                    <a:pt x="9276" y="180365"/>
                  </a:lnTo>
                  <a:lnTo>
                    <a:pt x="14033" y="225229"/>
                  </a:lnTo>
                  <a:lnTo>
                    <a:pt x="19634" y="272588"/>
                  </a:lnTo>
                  <a:lnTo>
                    <a:pt x="39720" y="317135"/>
                  </a:lnTo>
                  <a:lnTo>
                    <a:pt x="45522" y="334565"/>
                  </a:lnTo>
                  <a:lnTo>
                    <a:pt x="45998" y="334774"/>
                  </a:lnTo>
                  <a:lnTo>
                    <a:pt x="46315" y="333855"/>
                  </a:lnTo>
                  <a:lnTo>
                    <a:pt x="45855" y="298573"/>
                  </a:lnTo>
                  <a:lnTo>
                    <a:pt x="38744" y="255176"/>
                  </a:lnTo>
                  <a:lnTo>
                    <a:pt x="27237" y="208108"/>
                  </a:lnTo>
                  <a:lnTo>
                    <a:pt x="21000" y="171125"/>
                  </a:lnTo>
                  <a:lnTo>
                    <a:pt x="19153" y="128417"/>
                  </a:lnTo>
                  <a:lnTo>
                    <a:pt x="21428" y="90010"/>
                  </a:lnTo>
                  <a:lnTo>
                    <a:pt x="31627" y="50761"/>
                  </a:lnTo>
                  <a:lnTo>
                    <a:pt x="48055" y="21846"/>
                  </a:lnTo>
                  <a:lnTo>
                    <a:pt x="54036" y="14111"/>
                  </a:lnTo>
                  <a:lnTo>
                    <a:pt x="71972" y="5517"/>
                  </a:lnTo>
                  <a:lnTo>
                    <a:pt x="107866" y="0"/>
                  </a:lnTo>
                  <a:lnTo>
                    <a:pt x="141885" y="6514"/>
                  </a:lnTo>
                  <a:lnTo>
                    <a:pt x="165508" y="17085"/>
                  </a:lnTo>
                  <a:lnTo>
                    <a:pt x="195203" y="39384"/>
                  </a:lnTo>
                  <a:lnTo>
                    <a:pt x="207384" y="56966"/>
                  </a:lnTo>
                  <a:lnTo>
                    <a:pt x="215137" y="79658"/>
                  </a:lnTo>
                  <a:lnTo>
                    <a:pt x="211305" y="96033"/>
                  </a:lnTo>
                  <a:lnTo>
                    <a:pt x="207320" y="104844"/>
                  </a:lnTo>
                  <a:lnTo>
                    <a:pt x="188781" y="120279"/>
                  </a:lnTo>
                  <a:lnTo>
                    <a:pt x="143876" y="142378"/>
                  </a:lnTo>
                  <a:lnTo>
                    <a:pt x="97885" y="156935"/>
                  </a:lnTo>
                  <a:lnTo>
                    <a:pt x="51485" y="170002"/>
                  </a:lnTo>
                  <a:lnTo>
                    <a:pt x="7159" y="177718"/>
                  </a:lnTo>
                  <a:lnTo>
                    <a:pt x="337" y="178773"/>
                  </a:lnTo>
                  <a:lnTo>
                    <a:pt x="0" y="179054"/>
                  </a:lnTo>
                  <a:lnTo>
                    <a:pt x="9638" y="189563"/>
                  </a:lnTo>
                  <a:lnTo>
                    <a:pt x="55847" y="207829"/>
                  </a:lnTo>
                  <a:lnTo>
                    <a:pt x="94451" y="225877"/>
                  </a:lnTo>
                  <a:lnTo>
                    <a:pt x="139197" y="243279"/>
                  </a:lnTo>
                  <a:lnTo>
                    <a:pt x="176885" y="266001"/>
                  </a:lnTo>
                  <a:lnTo>
                    <a:pt x="220263" y="298237"/>
                  </a:lnTo>
                  <a:lnTo>
                    <a:pt x="258553" y="330048"/>
                  </a:lnTo>
                  <a:lnTo>
                    <a:pt x="285075" y="379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91" name="SMARTInkShape-78"/>
            <p:cNvSpPr/>
            <p:nvPr>
              <p:custDataLst>
                <p:tags r:id="rId93"/>
              </p:custDataLst>
            </p:nvPr>
          </p:nvSpPr>
          <p:spPr>
            <a:xfrm>
              <a:off x="7467600" y="4242168"/>
              <a:ext cx="312227" cy="272539"/>
            </a:xfrm>
            <a:custGeom>
              <a:avLst/>
              <a:gdLst/>
              <a:ahLst/>
              <a:cxnLst/>
              <a:rect l="0" t="0" r="0" b="0"/>
              <a:pathLst>
                <a:path w="312227" h="272539">
                  <a:moveTo>
                    <a:pt x="57150" y="129807"/>
                  </a:moveTo>
                  <a:lnTo>
                    <a:pt x="57150" y="129807"/>
                  </a:lnTo>
                  <a:lnTo>
                    <a:pt x="58208" y="148170"/>
                  </a:lnTo>
                  <a:lnTo>
                    <a:pt x="65793" y="190712"/>
                  </a:lnTo>
                  <a:lnTo>
                    <a:pt x="69323" y="222977"/>
                  </a:lnTo>
                  <a:lnTo>
                    <a:pt x="76984" y="240668"/>
                  </a:lnTo>
                  <a:lnTo>
                    <a:pt x="85213" y="252873"/>
                  </a:lnTo>
                  <a:lnTo>
                    <a:pt x="85573" y="243294"/>
                  </a:lnTo>
                  <a:lnTo>
                    <a:pt x="82835" y="235632"/>
                  </a:lnTo>
                  <a:lnTo>
                    <a:pt x="62923" y="194974"/>
                  </a:lnTo>
                  <a:lnTo>
                    <a:pt x="51570" y="154995"/>
                  </a:lnTo>
                  <a:lnTo>
                    <a:pt x="42562" y="119984"/>
                  </a:lnTo>
                  <a:lnTo>
                    <a:pt x="40480" y="78095"/>
                  </a:lnTo>
                  <a:lnTo>
                    <a:pt x="46096" y="41578"/>
                  </a:lnTo>
                  <a:lnTo>
                    <a:pt x="51532" y="27800"/>
                  </a:lnTo>
                  <a:lnTo>
                    <a:pt x="65598" y="9036"/>
                  </a:lnTo>
                  <a:lnTo>
                    <a:pt x="85599" y="2048"/>
                  </a:lnTo>
                  <a:lnTo>
                    <a:pt x="110010" y="0"/>
                  </a:lnTo>
                  <a:lnTo>
                    <a:pt x="151553" y="7309"/>
                  </a:lnTo>
                  <a:lnTo>
                    <a:pt x="195390" y="24001"/>
                  </a:lnTo>
                  <a:lnTo>
                    <a:pt x="237210" y="46622"/>
                  </a:lnTo>
                  <a:lnTo>
                    <a:pt x="273222" y="65202"/>
                  </a:lnTo>
                  <a:lnTo>
                    <a:pt x="291563" y="82795"/>
                  </a:lnTo>
                  <a:lnTo>
                    <a:pt x="309603" y="107467"/>
                  </a:lnTo>
                  <a:lnTo>
                    <a:pt x="312226" y="118467"/>
                  </a:lnTo>
                  <a:lnTo>
                    <a:pt x="307634" y="122247"/>
                  </a:lnTo>
                  <a:lnTo>
                    <a:pt x="267888" y="128313"/>
                  </a:lnTo>
                  <a:lnTo>
                    <a:pt x="232832" y="126542"/>
                  </a:lnTo>
                  <a:lnTo>
                    <a:pt x="191754" y="122137"/>
                  </a:lnTo>
                  <a:lnTo>
                    <a:pt x="149950" y="118009"/>
                  </a:lnTo>
                  <a:lnTo>
                    <a:pt x="109693" y="112906"/>
                  </a:lnTo>
                  <a:lnTo>
                    <a:pt x="66460" y="111040"/>
                  </a:lnTo>
                  <a:lnTo>
                    <a:pt x="54482" y="110813"/>
                  </a:lnTo>
                  <a:lnTo>
                    <a:pt x="55371" y="110794"/>
                  </a:lnTo>
                  <a:lnTo>
                    <a:pt x="98202" y="133552"/>
                  </a:lnTo>
                  <a:lnTo>
                    <a:pt x="144086" y="151165"/>
                  </a:lnTo>
                  <a:lnTo>
                    <a:pt x="181334" y="168591"/>
                  </a:lnTo>
                  <a:lnTo>
                    <a:pt x="219181" y="187160"/>
                  </a:lnTo>
                  <a:lnTo>
                    <a:pt x="264840" y="207341"/>
                  </a:lnTo>
                  <a:lnTo>
                    <a:pt x="289668" y="218161"/>
                  </a:lnTo>
                  <a:lnTo>
                    <a:pt x="300896" y="227637"/>
                  </a:lnTo>
                  <a:lnTo>
                    <a:pt x="305373" y="233127"/>
                  </a:lnTo>
                  <a:lnTo>
                    <a:pt x="306240" y="238903"/>
                  </a:lnTo>
                  <a:lnTo>
                    <a:pt x="301560" y="250966"/>
                  </a:lnTo>
                  <a:lnTo>
                    <a:pt x="297348" y="255030"/>
                  </a:lnTo>
                  <a:lnTo>
                    <a:pt x="264255" y="267144"/>
                  </a:lnTo>
                  <a:lnTo>
                    <a:pt x="217338" y="271588"/>
                  </a:lnTo>
                  <a:lnTo>
                    <a:pt x="180908" y="272196"/>
                  </a:lnTo>
                  <a:lnTo>
                    <a:pt x="133918" y="272538"/>
                  </a:lnTo>
                  <a:lnTo>
                    <a:pt x="93183" y="267583"/>
                  </a:lnTo>
                  <a:lnTo>
                    <a:pt x="49098" y="262973"/>
                  </a:lnTo>
                  <a:lnTo>
                    <a:pt x="0" y="253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92" name="SMARTInkShape-79"/>
            <p:cNvSpPr/>
            <p:nvPr>
              <p:custDataLst>
                <p:tags r:id="rId94"/>
              </p:custDataLst>
            </p:nvPr>
          </p:nvSpPr>
          <p:spPr>
            <a:xfrm>
              <a:off x="7834470" y="4248150"/>
              <a:ext cx="163162" cy="130962"/>
            </a:xfrm>
            <a:custGeom>
              <a:avLst/>
              <a:gdLst/>
              <a:ahLst/>
              <a:cxnLst/>
              <a:rect l="0" t="0" r="0" b="0"/>
              <a:pathLst>
                <a:path w="163162" h="130962">
                  <a:moveTo>
                    <a:pt x="14130" y="57150"/>
                  </a:moveTo>
                  <a:lnTo>
                    <a:pt x="14130" y="57150"/>
                  </a:lnTo>
                  <a:lnTo>
                    <a:pt x="14130" y="70407"/>
                  </a:lnTo>
                  <a:lnTo>
                    <a:pt x="11308" y="76448"/>
                  </a:lnTo>
                  <a:lnTo>
                    <a:pt x="873" y="94005"/>
                  </a:lnTo>
                  <a:lnTo>
                    <a:pt x="0" y="99712"/>
                  </a:lnTo>
                  <a:lnTo>
                    <a:pt x="1853" y="111697"/>
                  </a:lnTo>
                  <a:lnTo>
                    <a:pt x="9026" y="121257"/>
                  </a:lnTo>
                  <a:lnTo>
                    <a:pt x="18212" y="127975"/>
                  </a:lnTo>
                  <a:lnTo>
                    <a:pt x="25822" y="130961"/>
                  </a:lnTo>
                  <a:lnTo>
                    <a:pt x="46169" y="127586"/>
                  </a:lnTo>
                  <a:lnTo>
                    <a:pt x="92465" y="110418"/>
                  </a:lnTo>
                  <a:lnTo>
                    <a:pt x="119014" y="92915"/>
                  </a:lnTo>
                  <a:lnTo>
                    <a:pt x="158951" y="54059"/>
                  </a:lnTo>
                  <a:lnTo>
                    <a:pt x="163161" y="45899"/>
                  </a:lnTo>
                  <a:lnTo>
                    <a:pt x="162211" y="35922"/>
                  </a:lnTo>
                  <a:lnTo>
                    <a:pt x="1379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93" name="SMARTInkShape-80"/>
            <p:cNvSpPr/>
            <p:nvPr>
              <p:custDataLst>
                <p:tags r:id="rId95"/>
              </p:custDataLst>
            </p:nvPr>
          </p:nvSpPr>
          <p:spPr>
            <a:xfrm>
              <a:off x="8010525" y="4143375"/>
              <a:ext cx="304801" cy="212444"/>
            </a:xfrm>
            <a:custGeom>
              <a:avLst/>
              <a:gdLst/>
              <a:ahLst/>
              <a:cxnLst/>
              <a:rect l="0" t="0" r="0" b="0"/>
              <a:pathLst>
                <a:path w="304801" h="212444">
                  <a:moveTo>
                    <a:pt x="0" y="0"/>
                  </a:moveTo>
                  <a:lnTo>
                    <a:pt x="0" y="0"/>
                  </a:lnTo>
                  <a:lnTo>
                    <a:pt x="7604" y="8663"/>
                  </a:lnTo>
                  <a:lnTo>
                    <a:pt x="16247" y="25967"/>
                  </a:lnTo>
                  <a:lnTo>
                    <a:pt x="31799" y="70591"/>
                  </a:lnTo>
                  <a:lnTo>
                    <a:pt x="36233" y="106523"/>
                  </a:lnTo>
                  <a:lnTo>
                    <a:pt x="47660" y="145627"/>
                  </a:lnTo>
                  <a:lnTo>
                    <a:pt x="57392" y="181558"/>
                  </a:lnTo>
                  <a:lnTo>
                    <a:pt x="66430" y="195698"/>
                  </a:lnTo>
                  <a:lnTo>
                    <a:pt x="80324" y="206216"/>
                  </a:lnTo>
                  <a:lnTo>
                    <a:pt x="88474" y="210502"/>
                  </a:lnTo>
                  <a:lnTo>
                    <a:pt x="105997" y="212443"/>
                  </a:lnTo>
                  <a:lnTo>
                    <a:pt x="153619" y="208873"/>
                  </a:lnTo>
                  <a:lnTo>
                    <a:pt x="200893" y="196442"/>
                  </a:lnTo>
                  <a:lnTo>
                    <a:pt x="240884" y="178974"/>
                  </a:lnTo>
                  <a:lnTo>
                    <a:pt x="3048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99" name="SMARTInkShape-Group24"/>
          <p:cNvGrpSpPr/>
          <p:nvPr/>
        </p:nvGrpSpPr>
        <p:grpSpPr>
          <a:xfrm>
            <a:off x="1857375" y="6086649"/>
            <a:ext cx="781051" cy="349832"/>
            <a:chOff x="1857375" y="6086649"/>
            <a:chExt cx="781051" cy="349832"/>
          </a:xfrm>
        </p:grpSpPr>
        <p:sp>
          <p:nvSpPr>
            <p:cNvPr id="1095" name="SMARTInkShape-81"/>
            <p:cNvSpPr/>
            <p:nvPr>
              <p:custDataLst>
                <p:tags r:id="rId88"/>
              </p:custDataLst>
            </p:nvPr>
          </p:nvSpPr>
          <p:spPr>
            <a:xfrm>
              <a:off x="1857375" y="6086649"/>
              <a:ext cx="323048" cy="285577"/>
            </a:xfrm>
            <a:custGeom>
              <a:avLst/>
              <a:gdLst/>
              <a:ahLst/>
              <a:cxnLst/>
              <a:rect l="0" t="0" r="0" b="0"/>
              <a:pathLst>
                <a:path w="323048" h="285577">
                  <a:moveTo>
                    <a:pt x="47625" y="114126"/>
                  </a:moveTo>
                  <a:lnTo>
                    <a:pt x="47625" y="114126"/>
                  </a:lnTo>
                  <a:lnTo>
                    <a:pt x="47625" y="119182"/>
                  </a:lnTo>
                  <a:lnTo>
                    <a:pt x="44803" y="124487"/>
                  </a:lnTo>
                  <a:lnTo>
                    <a:pt x="41079" y="130373"/>
                  </a:lnTo>
                  <a:lnTo>
                    <a:pt x="37924" y="139636"/>
                  </a:lnTo>
                  <a:lnTo>
                    <a:pt x="21676" y="161757"/>
                  </a:lnTo>
                  <a:lnTo>
                    <a:pt x="19159" y="168103"/>
                  </a:lnTo>
                  <a:lnTo>
                    <a:pt x="14512" y="174453"/>
                  </a:lnTo>
                  <a:lnTo>
                    <a:pt x="8919" y="177979"/>
                  </a:lnTo>
                  <a:lnTo>
                    <a:pt x="1762" y="180244"/>
                  </a:lnTo>
                  <a:lnTo>
                    <a:pt x="1175" y="181488"/>
                  </a:lnTo>
                  <a:lnTo>
                    <a:pt x="14" y="190206"/>
                  </a:lnTo>
                  <a:lnTo>
                    <a:pt x="0" y="163477"/>
                  </a:lnTo>
                  <a:lnTo>
                    <a:pt x="6546" y="154487"/>
                  </a:lnTo>
                  <a:lnTo>
                    <a:pt x="17052" y="128898"/>
                  </a:lnTo>
                  <a:lnTo>
                    <a:pt x="33970" y="101412"/>
                  </a:lnTo>
                  <a:lnTo>
                    <a:pt x="38993" y="88604"/>
                  </a:lnTo>
                  <a:lnTo>
                    <a:pt x="55759" y="63028"/>
                  </a:lnTo>
                  <a:lnTo>
                    <a:pt x="62881" y="49082"/>
                  </a:lnTo>
                  <a:lnTo>
                    <a:pt x="99643" y="13328"/>
                  </a:lnTo>
                  <a:lnTo>
                    <a:pt x="104313" y="4297"/>
                  </a:lnTo>
                  <a:lnTo>
                    <a:pt x="113848" y="0"/>
                  </a:lnTo>
                  <a:lnTo>
                    <a:pt x="114260" y="26356"/>
                  </a:lnTo>
                  <a:lnTo>
                    <a:pt x="108805" y="49791"/>
                  </a:lnTo>
                  <a:lnTo>
                    <a:pt x="111152" y="58369"/>
                  </a:lnTo>
                  <a:lnTo>
                    <a:pt x="118424" y="69148"/>
                  </a:lnTo>
                  <a:lnTo>
                    <a:pt x="127069" y="72969"/>
                  </a:lnTo>
                  <a:lnTo>
                    <a:pt x="160264" y="75847"/>
                  </a:lnTo>
                  <a:lnTo>
                    <a:pt x="205777" y="65641"/>
                  </a:lnTo>
                  <a:lnTo>
                    <a:pt x="249466" y="42908"/>
                  </a:lnTo>
                  <a:lnTo>
                    <a:pt x="290616" y="21428"/>
                  </a:lnTo>
                  <a:lnTo>
                    <a:pt x="321138" y="1857"/>
                  </a:lnTo>
                  <a:lnTo>
                    <a:pt x="322042" y="2238"/>
                  </a:lnTo>
                  <a:lnTo>
                    <a:pt x="322645" y="3551"/>
                  </a:lnTo>
                  <a:lnTo>
                    <a:pt x="323047" y="5485"/>
                  </a:lnTo>
                  <a:lnTo>
                    <a:pt x="320671" y="10455"/>
                  </a:lnTo>
                  <a:lnTo>
                    <a:pt x="310522" y="27325"/>
                  </a:lnTo>
                  <a:lnTo>
                    <a:pt x="298326" y="70679"/>
                  </a:lnTo>
                  <a:lnTo>
                    <a:pt x="282559" y="114885"/>
                  </a:lnTo>
                  <a:lnTo>
                    <a:pt x="266698" y="159957"/>
                  </a:lnTo>
                  <a:lnTo>
                    <a:pt x="254000" y="207140"/>
                  </a:lnTo>
                  <a:lnTo>
                    <a:pt x="242358" y="252522"/>
                  </a:lnTo>
                  <a:lnTo>
                    <a:pt x="238125" y="285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96" name="SMARTInkShape-82"/>
            <p:cNvSpPr/>
            <p:nvPr>
              <p:custDataLst>
                <p:tags r:id="rId89"/>
              </p:custDataLst>
            </p:nvPr>
          </p:nvSpPr>
          <p:spPr>
            <a:xfrm>
              <a:off x="2192365" y="6229858"/>
              <a:ext cx="131736" cy="100436"/>
            </a:xfrm>
            <a:custGeom>
              <a:avLst/>
              <a:gdLst/>
              <a:ahLst/>
              <a:cxnLst/>
              <a:rect l="0" t="0" r="0" b="0"/>
              <a:pathLst>
                <a:path w="131736" h="100436">
                  <a:moveTo>
                    <a:pt x="93635" y="18542"/>
                  </a:moveTo>
                  <a:lnTo>
                    <a:pt x="93635" y="18542"/>
                  </a:lnTo>
                  <a:lnTo>
                    <a:pt x="93635" y="5285"/>
                  </a:lnTo>
                  <a:lnTo>
                    <a:pt x="91518" y="3354"/>
                  </a:lnTo>
                  <a:lnTo>
                    <a:pt x="83522" y="1208"/>
                  </a:lnTo>
                  <a:lnTo>
                    <a:pt x="67120" y="0"/>
                  </a:lnTo>
                  <a:lnTo>
                    <a:pt x="25977" y="17460"/>
                  </a:lnTo>
                  <a:lnTo>
                    <a:pt x="10648" y="24411"/>
                  </a:lnTo>
                  <a:lnTo>
                    <a:pt x="3835" y="31028"/>
                  </a:lnTo>
                  <a:lnTo>
                    <a:pt x="0" y="50817"/>
                  </a:lnTo>
                  <a:lnTo>
                    <a:pt x="3920" y="71732"/>
                  </a:lnTo>
                  <a:lnTo>
                    <a:pt x="14603" y="84868"/>
                  </a:lnTo>
                  <a:lnTo>
                    <a:pt x="28877" y="95645"/>
                  </a:lnTo>
                  <a:lnTo>
                    <a:pt x="42276" y="100435"/>
                  </a:lnTo>
                  <a:lnTo>
                    <a:pt x="71832" y="98075"/>
                  </a:lnTo>
                  <a:lnTo>
                    <a:pt x="89589" y="90579"/>
                  </a:lnTo>
                  <a:lnTo>
                    <a:pt x="113179" y="73576"/>
                  </a:lnTo>
                  <a:lnTo>
                    <a:pt x="124591" y="58249"/>
                  </a:lnTo>
                  <a:lnTo>
                    <a:pt x="131735" y="18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97" name="SMARTInkShape-83"/>
            <p:cNvSpPr/>
            <p:nvPr>
              <p:custDataLst>
                <p:tags r:id="rId90"/>
              </p:custDataLst>
            </p:nvPr>
          </p:nvSpPr>
          <p:spPr>
            <a:xfrm>
              <a:off x="2343150" y="6248400"/>
              <a:ext cx="142876" cy="113567"/>
            </a:xfrm>
            <a:custGeom>
              <a:avLst/>
              <a:gdLst/>
              <a:ahLst/>
              <a:cxnLst/>
              <a:rect l="0" t="0" r="0" b="0"/>
              <a:pathLst>
                <a:path w="142876" h="113567">
                  <a:moveTo>
                    <a:pt x="0" y="0"/>
                  </a:moveTo>
                  <a:lnTo>
                    <a:pt x="0" y="0"/>
                  </a:lnTo>
                  <a:lnTo>
                    <a:pt x="2822" y="40020"/>
                  </a:lnTo>
                  <a:lnTo>
                    <a:pt x="8937" y="85058"/>
                  </a:lnTo>
                  <a:lnTo>
                    <a:pt x="9515" y="113566"/>
                  </a:lnTo>
                  <a:lnTo>
                    <a:pt x="10581" y="104434"/>
                  </a:lnTo>
                  <a:lnTo>
                    <a:pt x="20284" y="70434"/>
                  </a:lnTo>
                  <a:lnTo>
                    <a:pt x="40392" y="40934"/>
                  </a:lnTo>
                  <a:lnTo>
                    <a:pt x="44920" y="36814"/>
                  </a:lnTo>
                  <a:lnTo>
                    <a:pt x="55595" y="32237"/>
                  </a:lnTo>
                  <a:lnTo>
                    <a:pt x="73505" y="29660"/>
                  </a:lnTo>
                  <a:lnTo>
                    <a:pt x="116445" y="38339"/>
                  </a:lnTo>
                  <a:lnTo>
                    <a:pt x="14287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98" name="SMARTInkShape-84"/>
            <p:cNvSpPr/>
            <p:nvPr>
              <p:custDataLst>
                <p:tags r:id="rId91"/>
              </p:custDataLst>
            </p:nvPr>
          </p:nvSpPr>
          <p:spPr>
            <a:xfrm>
              <a:off x="2476927" y="6221295"/>
              <a:ext cx="161499" cy="215186"/>
            </a:xfrm>
            <a:custGeom>
              <a:avLst/>
              <a:gdLst/>
              <a:ahLst/>
              <a:cxnLst/>
              <a:rect l="0" t="0" r="0" b="0"/>
              <a:pathLst>
                <a:path w="161499" h="215186">
                  <a:moveTo>
                    <a:pt x="18623" y="141405"/>
                  </a:moveTo>
                  <a:lnTo>
                    <a:pt x="18623" y="141405"/>
                  </a:lnTo>
                  <a:lnTo>
                    <a:pt x="18623" y="146461"/>
                  </a:lnTo>
                  <a:lnTo>
                    <a:pt x="6864" y="189351"/>
                  </a:lnTo>
                  <a:lnTo>
                    <a:pt x="0" y="215185"/>
                  </a:lnTo>
                  <a:lnTo>
                    <a:pt x="916" y="214933"/>
                  </a:lnTo>
                  <a:lnTo>
                    <a:pt x="4756" y="211832"/>
                  </a:lnTo>
                  <a:lnTo>
                    <a:pt x="7168" y="201280"/>
                  </a:lnTo>
                  <a:lnTo>
                    <a:pt x="13773" y="158524"/>
                  </a:lnTo>
                  <a:lnTo>
                    <a:pt x="24211" y="112213"/>
                  </a:lnTo>
                  <a:lnTo>
                    <a:pt x="29098" y="70549"/>
                  </a:lnTo>
                  <a:lnTo>
                    <a:pt x="43011" y="33040"/>
                  </a:lnTo>
                  <a:lnTo>
                    <a:pt x="54510" y="15279"/>
                  </a:lnTo>
                  <a:lnTo>
                    <a:pt x="66675" y="5974"/>
                  </a:lnTo>
                  <a:lnTo>
                    <a:pt x="80196" y="1838"/>
                  </a:lnTo>
                  <a:lnTo>
                    <a:pt x="96789" y="0"/>
                  </a:lnTo>
                  <a:lnTo>
                    <a:pt x="161498" y="17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05" name="SMARTInkShape-Group25"/>
          <p:cNvGrpSpPr/>
          <p:nvPr/>
        </p:nvGrpSpPr>
        <p:grpSpPr>
          <a:xfrm>
            <a:off x="7886700" y="6660225"/>
            <a:ext cx="542907" cy="283501"/>
            <a:chOff x="7886700" y="6660225"/>
            <a:chExt cx="542907" cy="283501"/>
          </a:xfrm>
        </p:grpSpPr>
        <p:sp>
          <p:nvSpPr>
            <p:cNvPr id="1100" name="SMARTInkShape-85"/>
            <p:cNvSpPr/>
            <p:nvPr>
              <p:custDataLst>
                <p:tags r:id="rId83"/>
              </p:custDataLst>
            </p:nvPr>
          </p:nvSpPr>
          <p:spPr>
            <a:xfrm>
              <a:off x="7886700" y="6660225"/>
              <a:ext cx="200026" cy="140138"/>
            </a:xfrm>
            <a:custGeom>
              <a:avLst/>
              <a:gdLst/>
              <a:ahLst/>
              <a:cxnLst/>
              <a:rect l="0" t="0" r="0" b="0"/>
              <a:pathLst>
                <a:path w="200026" h="140138">
                  <a:moveTo>
                    <a:pt x="0" y="16800"/>
                  </a:moveTo>
                  <a:lnTo>
                    <a:pt x="0" y="16800"/>
                  </a:lnTo>
                  <a:lnTo>
                    <a:pt x="0" y="25001"/>
                  </a:lnTo>
                  <a:lnTo>
                    <a:pt x="8201" y="65981"/>
                  </a:lnTo>
                  <a:lnTo>
                    <a:pt x="9473" y="112452"/>
                  </a:lnTo>
                  <a:lnTo>
                    <a:pt x="9491" y="118667"/>
                  </a:lnTo>
                  <a:lnTo>
                    <a:pt x="10561" y="122811"/>
                  </a:lnTo>
                  <a:lnTo>
                    <a:pt x="12332" y="125575"/>
                  </a:lnTo>
                  <a:lnTo>
                    <a:pt x="14571" y="127417"/>
                  </a:lnTo>
                  <a:lnTo>
                    <a:pt x="17059" y="132284"/>
                  </a:lnTo>
                  <a:lnTo>
                    <a:pt x="18934" y="140137"/>
                  </a:lnTo>
                  <a:lnTo>
                    <a:pt x="19048" y="95565"/>
                  </a:lnTo>
                  <a:lnTo>
                    <a:pt x="19050" y="53983"/>
                  </a:lnTo>
                  <a:lnTo>
                    <a:pt x="20108" y="38617"/>
                  </a:lnTo>
                  <a:lnTo>
                    <a:pt x="21872" y="34520"/>
                  </a:lnTo>
                  <a:lnTo>
                    <a:pt x="24106" y="31788"/>
                  </a:lnTo>
                  <a:lnTo>
                    <a:pt x="26589" y="23109"/>
                  </a:lnTo>
                  <a:lnTo>
                    <a:pt x="27251" y="17831"/>
                  </a:lnTo>
                  <a:lnTo>
                    <a:pt x="29809" y="13254"/>
                  </a:lnTo>
                  <a:lnTo>
                    <a:pt x="38296" y="5346"/>
                  </a:lnTo>
                  <a:lnTo>
                    <a:pt x="49123" y="1126"/>
                  </a:lnTo>
                  <a:lnTo>
                    <a:pt x="54974" y="0"/>
                  </a:lnTo>
                  <a:lnTo>
                    <a:pt x="67119" y="1572"/>
                  </a:lnTo>
                  <a:lnTo>
                    <a:pt x="107146" y="13070"/>
                  </a:lnTo>
                  <a:lnTo>
                    <a:pt x="145029" y="18886"/>
                  </a:lnTo>
                  <a:lnTo>
                    <a:pt x="157590" y="23019"/>
                  </a:lnTo>
                  <a:lnTo>
                    <a:pt x="200025" y="26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1" name="SMARTInkShape-86"/>
            <p:cNvSpPr/>
            <p:nvPr>
              <p:custDataLst>
                <p:tags r:id="rId84"/>
              </p:custDataLst>
            </p:nvPr>
          </p:nvSpPr>
          <p:spPr>
            <a:xfrm>
              <a:off x="7905750" y="6743700"/>
              <a:ext cx="104776" cy="57151"/>
            </a:xfrm>
            <a:custGeom>
              <a:avLst/>
              <a:gdLst/>
              <a:ahLst/>
              <a:cxnLst/>
              <a:rect l="0" t="0" r="0" b="0"/>
              <a:pathLst>
                <a:path w="104776" h="571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47946" y="42424"/>
                  </a:lnTo>
                  <a:lnTo>
                    <a:pt x="10477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2" name="SMARTInkShape-87"/>
            <p:cNvSpPr/>
            <p:nvPr>
              <p:custDataLst>
                <p:tags r:id="rId85"/>
              </p:custDataLst>
            </p:nvPr>
          </p:nvSpPr>
          <p:spPr>
            <a:xfrm>
              <a:off x="7924800" y="6743700"/>
              <a:ext cx="104776" cy="104776"/>
            </a:xfrm>
            <a:custGeom>
              <a:avLst/>
              <a:gdLst/>
              <a:ahLst/>
              <a:cxnLst/>
              <a:rect l="0" t="0" r="0" b="0"/>
              <a:pathLst>
                <a:path w="104776" h="1047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6247" y="47244"/>
                  </a:lnTo>
                  <a:lnTo>
                    <a:pt x="34293" y="70989"/>
                  </a:lnTo>
                  <a:lnTo>
                    <a:pt x="41912" y="79077"/>
                  </a:lnTo>
                  <a:lnTo>
                    <a:pt x="58844" y="88062"/>
                  </a:lnTo>
                  <a:lnTo>
                    <a:pt x="1047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3" name="SMARTInkShape-88"/>
            <p:cNvSpPr/>
            <p:nvPr>
              <p:custDataLst>
                <p:tags r:id="rId86"/>
              </p:custDataLst>
            </p:nvPr>
          </p:nvSpPr>
          <p:spPr>
            <a:xfrm>
              <a:off x="8100109" y="6696191"/>
              <a:ext cx="156125" cy="150786"/>
            </a:xfrm>
            <a:custGeom>
              <a:avLst/>
              <a:gdLst/>
              <a:ahLst/>
              <a:cxnLst/>
              <a:rect l="0" t="0" r="0" b="0"/>
              <a:pathLst>
                <a:path w="156125" h="150786">
                  <a:moveTo>
                    <a:pt x="129491" y="9409"/>
                  </a:moveTo>
                  <a:lnTo>
                    <a:pt x="129491" y="9409"/>
                  </a:lnTo>
                  <a:lnTo>
                    <a:pt x="137692" y="9409"/>
                  </a:lnTo>
                  <a:lnTo>
                    <a:pt x="146359" y="2863"/>
                  </a:lnTo>
                  <a:lnTo>
                    <a:pt x="153069" y="766"/>
                  </a:lnTo>
                  <a:lnTo>
                    <a:pt x="152617" y="472"/>
                  </a:lnTo>
                  <a:lnTo>
                    <a:pt x="134177" y="0"/>
                  </a:lnTo>
                  <a:lnTo>
                    <a:pt x="90754" y="7439"/>
                  </a:lnTo>
                  <a:lnTo>
                    <a:pt x="65450" y="11648"/>
                  </a:lnTo>
                  <a:lnTo>
                    <a:pt x="24867" y="25579"/>
                  </a:lnTo>
                  <a:lnTo>
                    <a:pt x="5593" y="34897"/>
                  </a:lnTo>
                  <a:lnTo>
                    <a:pt x="342" y="41198"/>
                  </a:lnTo>
                  <a:lnTo>
                    <a:pt x="0" y="45418"/>
                  </a:lnTo>
                  <a:lnTo>
                    <a:pt x="2442" y="55752"/>
                  </a:lnTo>
                  <a:lnTo>
                    <a:pt x="6692" y="60413"/>
                  </a:lnTo>
                  <a:lnTo>
                    <a:pt x="19881" y="68413"/>
                  </a:lnTo>
                  <a:lnTo>
                    <a:pt x="53159" y="74569"/>
                  </a:lnTo>
                  <a:lnTo>
                    <a:pt x="92837" y="75885"/>
                  </a:lnTo>
                  <a:lnTo>
                    <a:pt x="137989" y="85012"/>
                  </a:lnTo>
                  <a:lnTo>
                    <a:pt x="151513" y="85491"/>
                  </a:lnTo>
                  <a:lnTo>
                    <a:pt x="153697" y="86589"/>
                  </a:lnTo>
                  <a:lnTo>
                    <a:pt x="155153" y="88379"/>
                  </a:lnTo>
                  <a:lnTo>
                    <a:pt x="156124" y="90630"/>
                  </a:lnTo>
                  <a:lnTo>
                    <a:pt x="155713" y="93190"/>
                  </a:lnTo>
                  <a:lnTo>
                    <a:pt x="144638" y="113052"/>
                  </a:lnTo>
                  <a:lnTo>
                    <a:pt x="135870" y="121795"/>
                  </a:lnTo>
                  <a:lnTo>
                    <a:pt x="112994" y="136031"/>
                  </a:lnTo>
                  <a:lnTo>
                    <a:pt x="65614" y="150035"/>
                  </a:lnTo>
                  <a:lnTo>
                    <a:pt x="61506" y="150785"/>
                  </a:lnTo>
                  <a:lnTo>
                    <a:pt x="57709" y="150227"/>
                  </a:lnTo>
                  <a:lnTo>
                    <a:pt x="30979" y="135949"/>
                  </a:lnTo>
                  <a:lnTo>
                    <a:pt x="22914" y="129854"/>
                  </a:lnTo>
                  <a:lnTo>
                    <a:pt x="5666" y="10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4" name="SMARTInkShape-89"/>
            <p:cNvSpPr/>
            <p:nvPr>
              <p:custDataLst>
                <p:tags r:id="rId87"/>
              </p:custDataLst>
            </p:nvPr>
          </p:nvSpPr>
          <p:spPr>
            <a:xfrm>
              <a:off x="8258175" y="6705600"/>
              <a:ext cx="171432" cy="238126"/>
            </a:xfrm>
            <a:custGeom>
              <a:avLst/>
              <a:gdLst/>
              <a:ahLst/>
              <a:cxnLst/>
              <a:rect l="0" t="0" r="0" b="0"/>
              <a:pathLst>
                <a:path w="171432" h="238126">
                  <a:moveTo>
                    <a:pt x="0" y="0"/>
                  </a:moveTo>
                  <a:lnTo>
                    <a:pt x="0" y="0"/>
                  </a:lnTo>
                  <a:lnTo>
                    <a:pt x="22390" y="0"/>
                  </a:lnTo>
                  <a:lnTo>
                    <a:pt x="25510" y="2117"/>
                  </a:lnTo>
                  <a:lnTo>
                    <a:pt x="31799" y="10113"/>
                  </a:lnTo>
                  <a:lnTo>
                    <a:pt x="47631" y="53673"/>
                  </a:lnTo>
                  <a:lnTo>
                    <a:pt x="65383" y="86920"/>
                  </a:lnTo>
                  <a:lnTo>
                    <a:pt x="96709" y="116465"/>
                  </a:lnTo>
                  <a:lnTo>
                    <a:pt x="101514" y="117859"/>
                  </a:lnTo>
                  <a:lnTo>
                    <a:pt x="112498" y="116587"/>
                  </a:lnTo>
                  <a:lnTo>
                    <a:pt x="124436" y="106851"/>
                  </a:lnTo>
                  <a:lnTo>
                    <a:pt x="163254" y="60447"/>
                  </a:lnTo>
                  <a:lnTo>
                    <a:pt x="169021" y="46368"/>
                  </a:lnTo>
                  <a:lnTo>
                    <a:pt x="171237" y="30624"/>
                  </a:lnTo>
                  <a:lnTo>
                    <a:pt x="171431" y="47069"/>
                  </a:lnTo>
                  <a:lnTo>
                    <a:pt x="158191" y="87836"/>
                  </a:lnTo>
                  <a:lnTo>
                    <a:pt x="147852" y="134859"/>
                  </a:lnTo>
                  <a:lnTo>
                    <a:pt x="133169" y="181173"/>
                  </a:lnTo>
                  <a:lnTo>
                    <a:pt x="11430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10" name="SMARTInkShape-Group26"/>
          <p:cNvGrpSpPr/>
          <p:nvPr/>
        </p:nvGrpSpPr>
        <p:grpSpPr>
          <a:xfrm>
            <a:off x="3214975" y="5917525"/>
            <a:ext cx="735809" cy="796059"/>
            <a:chOff x="3214975" y="5917525"/>
            <a:chExt cx="735809" cy="796059"/>
          </a:xfrm>
        </p:grpSpPr>
        <p:sp>
          <p:nvSpPr>
            <p:cNvPr id="1106" name="SMARTInkShape-90"/>
            <p:cNvSpPr/>
            <p:nvPr>
              <p:custDataLst>
                <p:tags r:id="rId79"/>
              </p:custDataLst>
            </p:nvPr>
          </p:nvSpPr>
          <p:spPr>
            <a:xfrm>
              <a:off x="3214975" y="5917525"/>
              <a:ext cx="309276" cy="511851"/>
            </a:xfrm>
            <a:custGeom>
              <a:avLst/>
              <a:gdLst/>
              <a:ahLst/>
              <a:cxnLst/>
              <a:rect l="0" t="0" r="0" b="0"/>
              <a:pathLst>
                <a:path w="309276" h="511851">
                  <a:moveTo>
                    <a:pt x="233075" y="92750"/>
                  </a:moveTo>
                  <a:lnTo>
                    <a:pt x="233075" y="92750"/>
                  </a:lnTo>
                  <a:lnTo>
                    <a:pt x="242208" y="92750"/>
                  </a:lnTo>
                  <a:lnTo>
                    <a:pt x="232187" y="110650"/>
                  </a:lnTo>
                  <a:lnTo>
                    <a:pt x="196387" y="155824"/>
                  </a:lnTo>
                  <a:lnTo>
                    <a:pt x="167306" y="196814"/>
                  </a:lnTo>
                  <a:lnTo>
                    <a:pt x="136122" y="235484"/>
                  </a:lnTo>
                  <a:lnTo>
                    <a:pt x="105935" y="273697"/>
                  </a:lnTo>
                  <a:lnTo>
                    <a:pt x="73317" y="311819"/>
                  </a:lnTo>
                  <a:lnTo>
                    <a:pt x="46178" y="349924"/>
                  </a:lnTo>
                  <a:lnTo>
                    <a:pt x="6833" y="394846"/>
                  </a:lnTo>
                  <a:lnTo>
                    <a:pt x="937" y="400934"/>
                  </a:lnTo>
                  <a:lnTo>
                    <a:pt x="0" y="399806"/>
                  </a:lnTo>
                  <a:lnTo>
                    <a:pt x="6059" y="364522"/>
                  </a:lnTo>
                  <a:lnTo>
                    <a:pt x="25092" y="327173"/>
                  </a:lnTo>
                  <a:lnTo>
                    <a:pt x="49234" y="284400"/>
                  </a:lnTo>
                  <a:lnTo>
                    <a:pt x="63010" y="249960"/>
                  </a:lnTo>
                  <a:lnTo>
                    <a:pt x="83908" y="207887"/>
                  </a:lnTo>
                  <a:lnTo>
                    <a:pt x="105151" y="166964"/>
                  </a:lnTo>
                  <a:lnTo>
                    <a:pt x="131292" y="121756"/>
                  </a:lnTo>
                  <a:lnTo>
                    <a:pt x="156839" y="75980"/>
                  </a:lnTo>
                  <a:lnTo>
                    <a:pt x="187562" y="33980"/>
                  </a:lnTo>
                  <a:lnTo>
                    <a:pt x="207117" y="5936"/>
                  </a:lnTo>
                  <a:lnTo>
                    <a:pt x="213777" y="1250"/>
                  </a:lnTo>
                  <a:lnTo>
                    <a:pt x="217035" y="0"/>
                  </a:lnTo>
                  <a:lnTo>
                    <a:pt x="220265" y="1283"/>
                  </a:lnTo>
                  <a:lnTo>
                    <a:pt x="226676" y="8354"/>
                  </a:lnTo>
                  <a:lnTo>
                    <a:pt x="230231" y="21374"/>
                  </a:lnTo>
                  <a:lnTo>
                    <a:pt x="235055" y="55021"/>
                  </a:lnTo>
                  <a:lnTo>
                    <a:pt x="240364" y="99562"/>
                  </a:lnTo>
                  <a:lnTo>
                    <a:pt x="241938" y="142393"/>
                  </a:lnTo>
                  <a:lnTo>
                    <a:pt x="245226" y="188598"/>
                  </a:lnTo>
                  <a:lnTo>
                    <a:pt x="252903" y="235803"/>
                  </a:lnTo>
                  <a:lnTo>
                    <a:pt x="259058" y="283303"/>
                  </a:lnTo>
                  <a:lnTo>
                    <a:pt x="263705" y="328068"/>
                  </a:lnTo>
                  <a:lnTo>
                    <a:pt x="271783" y="370966"/>
                  </a:lnTo>
                  <a:lnTo>
                    <a:pt x="280880" y="414368"/>
                  </a:lnTo>
                  <a:lnTo>
                    <a:pt x="293436" y="461903"/>
                  </a:lnTo>
                  <a:lnTo>
                    <a:pt x="309275" y="511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7" name="SMARTInkShape-91"/>
            <p:cNvSpPr/>
            <p:nvPr>
              <p:custDataLst>
                <p:tags r:id="rId80"/>
              </p:custDataLst>
            </p:nvPr>
          </p:nvSpPr>
          <p:spPr>
            <a:xfrm>
              <a:off x="3334142" y="6083135"/>
              <a:ext cx="190109" cy="108116"/>
            </a:xfrm>
            <a:custGeom>
              <a:avLst/>
              <a:gdLst/>
              <a:ahLst/>
              <a:cxnLst/>
              <a:rect l="0" t="0" r="0" b="0"/>
              <a:pathLst>
                <a:path w="190109" h="108116">
                  <a:moveTo>
                    <a:pt x="9133" y="22390"/>
                  </a:moveTo>
                  <a:lnTo>
                    <a:pt x="9133" y="22390"/>
                  </a:lnTo>
                  <a:lnTo>
                    <a:pt x="4076" y="17334"/>
                  </a:lnTo>
                  <a:lnTo>
                    <a:pt x="1594" y="12029"/>
                  </a:lnTo>
                  <a:lnTo>
                    <a:pt x="0" y="0"/>
                  </a:lnTo>
                  <a:lnTo>
                    <a:pt x="1986" y="55"/>
                  </a:lnTo>
                  <a:lnTo>
                    <a:pt x="48580" y="32652"/>
                  </a:lnTo>
                  <a:lnTo>
                    <a:pt x="96094" y="63762"/>
                  </a:lnTo>
                  <a:lnTo>
                    <a:pt x="137710" y="86262"/>
                  </a:lnTo>
                  <a:lnTo>
                    <a:pt x="190108" y="10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8" name="SMARTInkShape-92"/>
            <p:cNvSpPr/>
            <p:nvPr>
              <p:custDataLst>
                <p:tags r:id="rId81"/>
              </p:custDataLst>
            </p:nvPr>
          </p:nvSpPr>
          <p:spPr>
            <a:xfrm>
              <a:off x="3590925" y="5943600"/>
              <a:ext cx="104776" cy="495301"/>
            </a:xfrm>
            <a:custGeom>
              <a:avLst/>
              <a:gdLst/>
              <a:ahLst/>
              <a:cxnLst/>
              <a:rect l="0" t="0" r="0" b="0"/>
              <a:pathLst>
                <a:path w="104776" h="495301">
                  <a:moveTo>
                    <a:pt x="104775" y="0"/>
                  </a:moveTo>
                  <a:lnTo>
                    <a:pt x="104775" y="0"/>
                  </a:lnTo>
                  <a:lnTo>
                    <a:pt x="103717" y="23851"/>
                  </a:lnTo>
                  <a:lnTo>
                    <a:pt x="89587" y="68072"/>
                  </a:lnTo>
                  <a:lnTo>
                    <a:pt x="83666" y="107873"/>
                  </a:lnTo>
                  <a:lnTo>
                    <a:pt x="78412" y="143793"/>
                  </a:lnTo>
                  <a:lnTo>
                    <a:pt x="74033" y="181247"/>
                  </a:lnTo>
                  <a:lnTo>
                    <a:pt x="66033" y="221978"/>
                  </a:lnTo>
                  <a:lnTo>
                    <a:pt x="59782" y="264738"/>
                  </a:lnTo>
                  <a:lnTo>
                    <a:pt x="55107" y="307041"/>
                  </a:lnTo>
                  <a:lnTo>
                    <a:pt x="47020" y="350266"/>
                  </a:lnTo>
                  <a:lnTo>
                    <a:pt x="34806" y="397742"/>
                  </a:lnTo>
                  <a:lnTo>
                    <a:pt x="22201" y="443181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9" name="SMARTInkShape-93"/>
            <p:cNvSpPr/>
            <p:nvPr>
              <p:custDataLst>
                <p:tags r:id="rId82"/>
              </p:custDataLst>
            </p:nvPr>
          </p:nvSpPr>
          <p:spPr>
            <a:xfrm>
              <a:off x="3688510" y="6240992"/>
              <a:ext cx="262274" cy="472592"/>
            </a:xfrm>
            <a:custGeom>
              <a:avLst/>
              <a:gdLst/>
              <a:ahLst/>
              <a:cxnLst/>
              <a:rect l="0" t="0" r="0" b="0"/>
              <a:pathLst>
                <a:path w="262274" h="472592">
                  <a:moveTo>
                    <a:pt x="254840" y="102658"/>
                  </a:moveTo>
                  <a:lnTo>
                    <a:pt x="254840" y="102658"/>
                  </a:lnTo>
                  <a:lnTo>
                    <a:pt x="254840" y="87488"/>
                  </a:lnTo>
                  <a:lnTo>
                    <a:pt x="229401" y="40048"/>
                  </a:lnTo>
                  <a:lnTo>
                    <a:pt x="225181" y="32343"/>
                  </a:lnTo>
                  <a:lnTo>
                    <a:pt x="212025" y="20959"/>
                  </a:lnTo>
                  <a:lnTo>
                    <a:pt x="182765" y="5028"/>
                  </a:lnTo>
                  <a:lnTo>
                    <a:pt x="147877" y="0"/>
                  </a:lnTo>
                  <a:lnTo>
                    <a:pt x="119196" y="3567"/>
                  </a:lnTo>
                  <a:lnTo>
                    <a:pt x="92235" y="16383"/>
                  </a:lnTo>
                  <a:lnTo>
                    <a:pt x="69195" y="43699"/>
                  </a:lnTo>
                  <a:lnTo>
                    <a:pt x="64028" y="60932"/>
                  </a:lnTo>
                  <a:lnTo>
                    <a:pt x="66318" y="77763"/>
                  </a:lnTo>
                  <a:lnTo>
                    <a:pt x="79508" y="108923"/>
                  </a:lnTo>
                  <a:lnTo>
                    <a:pt x="96821" y="131443"/>
                  </a:lnTo>
                  <a:lnTo>
                    <a:pt x="116415" y="145289"/>
                  </a:lnTo>
                  <a:lnTo>
                    <a:pt x="140800" y="155035"/>
                  </a:lnTo>
                  <a:lnTo>
                    <a:pt x="180138" y="159179"/>
                  </a:lnTo>
                  <a:lnTo>
                    <a:pt x="207659" y="154565"/>
                  </a:lnTo>
                  <a:lnTo>
                    <a:pt x="230865" y="141439"/>
                  </a:lnTo>
                  <a:lnTo>
                    <a:pt x="257304" y="118872"/>
                  </a:lnTo>
                  <a:lnTo>
                    <a:pt x="261227" y="109511"/>
                  </a:lnTo>
                  <a:lnTo>
                    <a:pt x="262273" y="104052"/>
                  </a:lnTo>
                  <a:lnTo>
                    <a:pt x="261912" y="100412"/>
                  </a:lnTo>
                  <a:lnTo>
                    <a:pt x="260613" y="97986"/>
                  </a:lnTo>
                  <a:lnTo>
                    <a:pt x="258689" y="96368"/>
                  </a:lnTo>
                  <a:lnTo>
                    <a:pt x="253728" y="94571"/>
                  </a:lnTo>
                  <a:lnTo>
                    <a:pt x="250924" y="94092"/>
                  </a:lnTo>
                  <a:lnTo>
                    <a:pt x="242163" y="102026"/>
                  </a:lnTo>
                  <a:lnTo>
                    <a:pt x="228153" y="124343"/>
                  </a:lnTo>
                  <a:lnTo>
                    <a:pt x="221813" y="141929"/>
                  </a:lnTo>
                  <a:lnTo>
                    <a:pt x="214920" y="181911"/>
                  </a:lnTo>
                  <a:lnTo>
                    <a:pt x="209498" y="217863"/>
                  </a:lnTo>
                  <a:lnTo>
                    <a:pt x="207891" y="258149"/>
                  </a:lnTo>
                  <a:lnTo>
                    <a:pt x="204593" y="300777"/>
                  </a:lnTo>
                  <a:lnTo>
                    <a:pt x="199735" y="340218"/>
                  </a:lnTo>
                  <a:lnTo>
                    <a:pt x="195474" y="378716"/>
                  </a:lnTo>
                  <a:lnTo>
                    <a:pt x="184552" y="424593"/>
                  </a:lnTo>
                  <a:lnTo>
                    <a:pt x="175335" y="449459"/>
                  </a:lnTo>
                  <a:lnTo>
                    <a:pt x="155789" y="470232"/>
                  </a:lnTo>
                  <a:lnTo>
                    <a:pt x="146473" y="472591"/>
                  </a:lnTo>
                  <a:lnTo>
                    <a:pt x="124832" y="469567"/>
                  </a:lnTo>
                  <a:lnTo>
                    <a:pt x="81844" y="444539"/>
                  </a:lnTo>
                  <a:lnTo>
                    <a:pt x="50041" y="419956"/>
                  </a:lnTo>
                  <a:lnTo>
                    <a:pt x="18704" y="373839"/>
                  </a:lnTo>
                  <a:lnTo>
                    <a:pt x="5545" y="348814"/>
                  </a:lnTo>
                  <a:lnTo>
                    <a:pt x="0" y="321290"/>
                  </a:lnTo>
                  <a:lnTo>
                    <a:pt x="2396" y="312972"/>
                  </a:lnTo>
                  <a:lnTo>
                    <a:pt x="13526" y="298083"/>
                  </a:lnTo>
                  <a:lnTo>
                    <a:pt x="31878" y="290055"/>
                  </a:lnTo>
                  <a:lnTo>
                    <a:pt x="73097" y="284901"/>
                  </a:lnTo>
                  <a:lnTo>
                    <a:pt x="131015" y="283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15" name="SMARTInkShape-Group27"/>
          <p:cNvGrpSpPr/>
          <p:nvPr/>
        </p:nvGrpSpPr>
        <p:grpSpPr>
          <a:xfrm>
            <a:off x="4752990" y="6105525"/>
            <a:ext cx="266686" cy="533401"/>
            <a:chOff x="4752990" y="6105525"/>
            <a:chExt cx="266686" cy="533401"/>
          </a:xfrm>
        </p:grpSpPr>
        <p:sp>
          <p:nvSpPr>
            <p:cNvPr id="1111" name="SMARTInkShape-94"/>
            <p:cNvSpPr/>
            <p:nvPr>
              <p:custDataLst>
                <p:tags r:id="rId75"/>
              </p:custDataLst>
            </p:nvPr>
          </p:nvSpPr>
          <p:spPr>
            <a:xfrm>
              <a:off x="4752990" y="6172200"/>
              <a:ext cx="190486" cy="142876"/>
            </a:xfrm>
            <a:custGeom>
              <a:avLst/>
              <a:gdLst/>
              <a:ahLst/>
              <a:cxnLst/>
              <a:rect l="0" t="0" r="0" b="0"/>
              <a:pathLst>
                <a:path w="190486" h="142876">
                  <a:moveTo>
                    <a:pt x="190485" y="0"/>
                  </a:moveTo>
                  <a:lnTo>
                    <a:pt x="190485" y="0"/>
                  </a:lnTo>
                  <a:lnTo>
                    <a:pt x="185429" y="0"/>
                  </a:lnTo>
                  <a:lnTo>
                    <a:pt x="183939" y="1058"/>
                  </a:lnTo>
                  <a:lnTo>
                    <a:pt x="182946" y="2822"/>
                  </a:lnTo>
                  <a:lnTo>
                    <a:pt x="181352" y="8201"/>
                  </a:lnTo>
                  <a:lnTo>
                    <a:pt x="172794" y="17610"/>
                  </a:lnTo>
                  <a:lnTo>
                    <a:pt x="171837" y="23680"/>
                  </a:lnTo>
                  <a:lnTo>
                    <a:pt x="170645" y="25312"/>
                  </a:lnTo>
                  <a:lnTo>
                    <a:pt x="168792" y="26400"/>
                  </a:lnTo>
                  <a:lnTo>
                    <a:pt x="161910" y="28575"/>
                  </a:lnTo>
                  <a:lnTo>
                    <a:pt x="153709" y="28575"/>
                  </a:lnTo>
                  <a:lnTo>
                    <a:pt x="161910" y="28575"/>
                  </a:lnTo>
                  <a:lnTo>
                    <a:pt x="156423" y="28575"/>
                  </a:lnTo>
                  <a:lnTo>
                    <a:pt x="161909" y="28575"/>
                  </a:lnTo>
                  <a:lnTo>
                    <a:pt x="153709" y="28575"/>
                  </a:lnTo>
                  <a:lnTo>
                    <a:pt x="142664" y="33631"/>
                  </a:lnTo>
                  <a:lnTo>
                    <a:pt x="139554" y="36179"/>
                  </a:lnTo>
                  <a:lnTo>
                    <a:pt x="136099" y="41832"/>
                  </a:lnTo>
                  <a:lnTo>
                    <a:pt x="93450" y="66697"/>
                  </a:lnTo>
                  <a:lnTo>
                    <a:pt x="54156" y="93266"/>
                  </a:lnTo>
                  <a:lnTo>
                    <a:pt x="9928" y="116234"/>
                  </a:lnTo>
                  <a:lnTo>
                    <a:pt x="0" y="123813"/>
                  </a:lnTo>
                  <a:lnTo>
                    <a:pt x="18643" y="123825"/>
                  </a:lnTo>
                  <a:lnTo>
                    <a:pt x="10799" y="123825"/>
                  </a:lnTo>
                  <a:lnTo>
                    <a:pt x="18676" y="132958"/>
                  </a:lnTo>
                  <a:lnTo>
                    <a:pt x="19004" y="141516"/>
                  </a:lnTo>
                  <a:lnTo>
                    <a:pt x="20073" y="141969"/>
                  </a:lnTo>
                  <a:lnTo>
                    <a:pt x="2856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12" name="SMARTInkShape-95"/>
            <p:cNvSpPr/>
            <p:nvPr>
              <p:custDataLst>
                <p:tags r:id="rId76"/>
              </p:custDataLst>
            </p:nvPr>
          </p:nvSpPr>
          <p:spPr>
            <a:xfrm>
              <a:off x="4857750" y="6105525"/>
              <a:ext cx="161926" cy="228601"/>
            </a:xfrm>
            <a:custGeom>
              <a:avLst/>
              <a:gdLst/>
              <a:ahLst/>
              <a:cxnLst/>
              <a:rect l="0" t="0" r="0" b="0"/>
              <a:pathLst>
                <a:path w="161926" h="228601">
                  <a:moveTo>
                    <a:pt x="0" y="0"/>
                  </a:moveTo>
                  <a:lnTo>
                    <a:pt x="0" y="0"/>
                  </a:lnTo>
                  <a:lnTo>
                    <a:pt x="0" y="18314"/>
                  </a:lnTo>
                  <a:lnTo>
                    <a:pt x="2822" y="26837"/>
                  </a:lnTo>
                  <a:lnTo>
                    <a:pt x="29659" y="68195"/>
                  </a:lnTo>
                  <a:lnTo>
                    <a:pt x="61526" y="110071"/>
                  </a:lnTo>
                  <a:lnTo>
                    <a:pt x="87021" y="147384"/>
                  </a:lnTo>
                  <a:lnTo>
                    <a:pt x="123408" y="194308"/>
                  </a:lnTo>
                  <a:lnTo>
                    <a:pt x="145536" y="219632"/>
                  </a:lnTo>
                  <a:lnTo>
                    <a:pt x="16192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13" name="SMARTInkShape-96"/>
            <p:cNvSpPr/>
            <p:nvPr>
              <p:custDataLst>
                <p:tags r:id="rId77"/>
              </p:custDataLst>
            </p:nvPr>
          </p:nvSpPr>
          <p:spPr>
            <a:xfrm>
              <a:off x="4765039" y="6343650"/>
              <a:ext cx="140337" cy="113744"/>
            </a:xfrm>
            <a:custGeom>
              <a:avLst/>
              <a:gdLst/>
              <a:ahLst/>
              <a:cxnLst/>
              <a:rect l="0" t="0" r="0" b="0"/>
              <a:pathLst>
                <a:path w="140337" h="113744">
                  <a:moveTo>
                    <a:pt x="92711" y="0"/>
                  </a:moveTo>
                  <a:lnTo>
                    <a:pt x="92711" y="0"/>
                  </a:lnTo>
                  <a:lnTo>
                    <a:pt x="92711" y="5056"/>
                  </a:lnTo>
                  <a:lnTo>
                    <a:pt x="89889" y="10361"/>
                  </a:lnTo>
                  <a:lnTo>
                    <a:pt x="79454" y="22390"/>
                  </a:lnTo>
                  <a:lnTo>
                    <a:pt x="58538" y="34958"/>
                  </a:lnTo>
                  <a:lnTo>
                    <a:pt x="15157" y="53977"/>
                  </a:lnTo>
                  <a:lnTo>
                    <a:pt x="6031" y="60327"/>
                  </a:lnTo>
                  <a:lnTo>
                    <a:pt x="1270" y="66676"/>
                  </a:lnTo>
                  <a:lnTo>
                    <a:pt x="0" y="69850"/>
                  </a:lnTo>
                  <a:lnTo>
                    <a:pt x="212" y="73025"/>
                  </a:lnTo>
                  <a:lnTo>
                    <a:pt x="3270" y="79375"/>
                  </a:lnTo>
                  <a:lnTo>
                    <a:pt x="10941" y="88900"/>
                  </a:lnTo>
                  <a:lnTo>
                    <a:pt x="30030" y="98425"/>
                  </a:lnTo>
                  <a:lnTo>
                    <a:pt x="76081" y="111478"/>
                  </a:lnTo>
                  <a:lnTo>
                    <a:pt x="104596" y="113743"/>
                  </a:lnTo>
                  <a:lnTo>
                    <a:pt x="140336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14" name="SMARTInkShape-97"/>
            <p:cNvSpPr/>
            <p:nvPr>
              <p:custDataLst>
                <p:tags r:id="rId78"/>
              </p:custDataLst>
            </p:nvPr>
          </p:nvSpPr>
          <p:spPr>
            <a:xfrm>
              <a:off x="4848851" y="6457950"/>
              <a:ext cx="150553" cy="180976"/>
            </a:xfrm>
            <a:custGeom>
              <a:avLst/>
              <a:gdLst/>
              <a:ahLst/>
              <a:cxnLst/>
              <a:rect l="0" t="0" r="0" b="0"/>
              <a:pathLst>
                <a:path w="150553" h="180976">
                  <a:moveTo>
                    <a:pt x="75574" y="0"/>
                  </a:moveTo>
                  <a:lnTo>
                    <a:pt x="75574" y="0"/>
                  </a:lnTo>
                  <a:lnTo>
                    <a:pt x="33662" y="41912"/>
                  </a:lnTo>
                  <a:lnTo>
                    <a:pt x="0" y="75574"/>
                  </a:lnTo>
                  <a:lnTo>
                    <a:pt x="18833" y="58858"/>
                  </a:lnTo>
                  <a:lnTo>
                    <a:pt x="59113" y="40005"/>
                  </a:lnTo>
                  <a:lnTo>
                    <a:pt x="92666" y="30833"/>
                  </a:lnTo>
                  <a:lnTo>
                    <a:pt x="115916" y="34300"/>
                  </a:lnTo>
                  <a:lnTo>
                    <a:pt x="137857" y="42031"/>
                  </a:lnTo>
                  <a:lnTo>
                    <a:pt x="145589" y="47961"/>
                  </a:lnTo>
                  <a:lnTo>
                    <a:pt x="147650" y="51024"/>
                  </a:lnTo>
                  <a:lnTo>
                    <a:pt x="150552" y="65448"/>
                  </a:lnTo>
                  <a:lnTo>
                    <a:pt x="150474" y="95831"/>
                  </a:lnTo>
                  <a:lnTo>
                    <a:pt x="135284" y="142723"/>
                  </a:lnTo>
                  <a:lnTo>
                    <a:pt x="123199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23" name="SMARTInkShape-Group28"/>
          <p:cNvGrpSpPr/>
          <p:nvPr/>
        </p:nvGrpSpPr>
        <p:grpSpPr>
          <a:xfrm>
            <a:off x="5682182" y="6610350"/>
            <a:ext cx="975794" cy="276226"/>
            <a:chOff x="5682182" y="6610350"/>
            <a:chExt cx="975794" cy="276226"/>
          </a:xfrm>
        </p:grpSpPr>
        <p:sp>
          <p:nvSpPr>
            <p:cNvPr id="1116" name="SMARTInkShape-98"/>
            <p:cNvSpPr/>
            <p:nvPr>
              <p:custDataLst>
                <p:tags r:id="rId68"/>
              </p:custDataLst>
            </p:nvPr>
          </p:nvSpPr>
          <p:spPr>
            <a:xfrm>
              <a:off x="5682182" y="6648450"/>
              <a:ext cx="156644" cy="140575"/>
            </a:xfrm>
            <a:custGeom>
              <a:avLst/>
              <a:gdLst/>
              <a:ahLst/>
              <a:cxnLst/>
              <a:rect l="0" t="0" r="0" b="0"/>
              <a:pathLst>
                <a:path w="156644" h="140575">
                  <a:moveTo>
                    <a:pt x="42343" y="0"/>
                  </a:moveTo>
                  <a:lnTo>
                    <a:pt x="42343" y="0"/>
                  </a:lnTo>
                  <a:lnTo>
                    <a:pt x="42343" y="5056"/>
                  </a:lnTo>
                  <a:lnTo>
                    <a:pt x="37287" y="18314"/>
                  </a:lnTo>
                  <a:lnTo>
                    <a:pt x="16833" y="59430"/>
                  </a:lnTo>
                  <a:lnTo>
                    <a:pt x="0" y="104779"/>
                  </a:lnTo>
                  <a:lnTo>
                    <a:pt x="356" y="107953"/>
                  </a:lnTo>
                  <a:lnTo>
                    <a:pt x="14263" y="124104"/>
                  </a:lnTo>
                  <a:lnTo>
                    <a:pt x="26566" y="136580"/>
                  </a:lnTo>
                  <a:lnTo>
                    <a:pt x="38506" y="140077"/>
                  </a:lnTo>
                  <a:lnTo>
                    <a:pt x="54396" y="140574"/>
                  </a:lnTo>
                  <a:lnTo>
                    <a:pt x="96148" y="134124"/>
                  </a:lnTo>
                  <a:lnTo>
                    <a:pt x="126467" y="130680"/>
                  </a:lnTo>
                  <a:lnTo>
                    <a:pt x="15664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17" name="SMARTInkShape-99"/>
            <p:cNvSpPr/>
            <p:nvPr>
              <p:custDataLst>
                <p:tags r:id="rId69"/>
              </p:custDataLst>
            </p:nvPr>
          </p:nvSpPr>
          <p:spPr>
            <a:xfrm>
              <a:off x="5886450" y="6734175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19050" y="0"/>
                  </a:moveTo>
                  <a:lnTo>
                    <a:pt x="19050" y="0"/>
                  </a:lnTo>
                  <a:lnTo>
                    <a:pt x="19050" y="13257"/>
                  </a:lnTo>
                  <a:lnTo>
                    <a:pt x="16228" y="19298"/>
                  </a:lnTo>
                  <a:lnTo>
                    <a:pt x="5793" y="36855"/>
                  </a:lnTo>
                  <a:lnTo>
                    <a:pt x="1716" y="4949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18" name="SMARTInkShape-100"/>
            <p:cNvSpPr/>
            <p:nvPr>
              <p:custDataLst>
                <p:tags r:id="rId70"/>
              </p:custDataLst>
            </p:nvPr>
          </p:nvSpPr>
          <p:spPr>
            <a:xfrm>
              <a:off x="5915025" y="66484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19" name="SMARTInkShape-101"/>
            <p:cNvSpPr/>
            <p:nvPr>
              <p:custDataLst>
                <p:tags r:id="rId71"/>
              </p:custDataLst>
            </p:nvPr>
          </p:nvSpPr>
          <p:spPr>
            <a:xfrm>
              <a:off x="5972175" y="6610350"/>
              <a:ext cx="218112" cy="237507"/>
            </a:xfrm>
            <a:custGeom>
              <a:avLst/>
              <a:gdLst/>
              <a:ahLst/>
              <a:cxnLst/>
              <a:rect l="0" t="0" r="0" b="0"/>
              <a:pathLst>
                <a:path w="218112" h="237507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48201" y="30591"/>
                  </a:lnTo>
                  <a:lnTo>
                    <a:pt x="69532" y="65976"/>
                  </a:lnTo>
                  <a:lnTo>
                    <a:pt x="82213" y="101815"/>
                  </a:lnTo>
                  <a:lnTo>
                    <a:pt x="85031" y="139703"/>
                  </a:lnTo>
                  <a:lnTo>
                    <a:pt x="78094" y="187260"/>
                  </a:lnTo>
                  <a:lnTo>
                    <a:pt x="75984" y="200702"/>
                  </a:lnTo>
                  <a:lnTo>
                    <a:pt x="66801" y="218844"/>
                  </a:lnTo>
                  <a:lnTo>
                    <a:pt x="67758" y="197275"/>
                  </a:lnTo>
                  <a:lnTo>
                    <a:pt x="77436" y="158787"/>
                  </a:lnTo>
                  <a:lnTo>
                    <a:pt x="85921" y="146067"/>
                  </a:lnTo>
                  <a:lnTo>
                    <a:pt x="116638" y="117125"/>
                  </a:lnTo>
                  <a:lnTo>
                    <a:pt x="119034" y="113008"/>
                  </a:lnTo>
                  <a:lnTo>
                    <a:pt x="123806" y="110264"/>
                  </a:lnTo>
                  <a:lnTo>
                    <a:pt x="137575" y="107214"/>
                  </a:lnTo>
                  <a:lnTo>
                    <a:pt x="151455" y="108681"/>
                  </a:lnTo>
                  <a:lnTo>
                    <a:pt x="173992" y="118280"/>
                  </a:lnTo>
                  <a:lnTo>
                    <a:pt x="199939" y="135430"/>
                  </a:lnTo>
                  <a:lnTo>
                    <a:pt x="211759" y="155839"/>
                  </a:lnTo>
                  <a:lnTo>
                    <a:pt x="218111" y="197655"/>
                  </a:lnTo>
                  <a:lnTo>
                    <a:pt x="217588" y="210614"/>
                  </a:lnTo>
                  <a:lnTo>
                    <a:pt x="213828" y="219901"/>
                  </a:lnTo>
                  <a:lnTo>
                    <a:pt x="202985" y="227556"/>
                  </a:lnTo>
                  <a:lnTo>
                    <a:pt x="187582" y="233428"/>
                  </a:lnTo>
                  <a:lnTo>
                    <a:pt x="152603" y="237506"/>
                  </a:lnTo>
                  <a:lnTo>
                    <a:pt x="952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0" name="SMARTInkShape-102"/>
            <p:cNvSpPr/>
            <p:nvPr>
              <p:custDataLst>
                <p:tags r:id="rId72"/>
              </p:custDataLst>
            </p:nvPr>
          </p:nvSpPr>
          <p:spPr>
            <a:xfrm>
              <a:off x="6248400" y="6762750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14189" y="18314"/>
                  </a:lnTo>
                  <a:lnTo>
                    <a:pt x="3810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1" name="SMARTInkShape-103"/>
            <p:cNvSpPr/>
            <p:nvPr>
              <p:custDataLst>
                <p:tags r:id="rId73"/>
              </p:custDataLst>
            </p:nvPr>
          </p:nvSpPr>
          <p:spPr>
            <a:xfrm>
              <a:off x="6334125" y="6667500"/>
              <a:ext cx="85610" cy="219076"/>
            </a:xfrm>
            <a:custGeom>
              <a:avLst/>
              <a:gdLst/>
              <a:ahLst/>
              <a:cxnLst/>
              <a:rect l="0" t="0" r="0" b="0"/>
              <a:pathLst>
                <a:path w="85610" h="219076">
                  <a:moveTo>
                    <a:pt x="76200" y="0"/>
                  </a:moveTo>
                  <a:lnTo>
                    <a:pt x="76200" y="0"/>
                  </a:lnTo>
                  <a:lnTo>
                    <a:pt x="85333" y="0"/>
                  </a:lnTo>
                  <a:lnTo>
                    <a:pt x="85609" y="10113"/>
                  </a:lnTo>
                  <a:lnTo>
                    <a:pt x="72457" y="49836"/>
                  </a:lnTo>
                  <a:lnTo>
                    <a:pt x="57075" y="92718"/>
                  </a:lnTo>
                  <a:lnTo>
                    <a:pt x="50425" y="113550"/>
                  </a:lnTo>
                  <a:lnTo>
                    <a:pt x="39331" y="160102"/>
                  </a:lnTo>
                  <a:lnTo>
                    <a:pt x="17083" y="204253"/>
                  </a:lnTo>
                  <a:lnTo>
                    <a:pt x="10062" y="212488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2" name="SMARTInkShape-104"/>
            <p:cNvSpPr/>
            <p:nvPr>
              <p:custDataLst>
                <p:tags r:id="rId74"/>
              </p:custDataLst>
            </p:nvPr>
          </p:nvSpPr>
          <p:spPr>
            <a:xfrm>
              <a:off x="6454424" y="6735573"/>
              <a:ext cx="203552" cy="131953"/>
            </a:xfrm>
            <a:custGeom>
              <a:avLst/>
              <a:gdLst/>
              <a:ahLst/>
              <a:cxnLst/>
              <a:rect l="0" t="0" r="0" b="0"/>
              <a:pathLst>
                <a:path w="203552" h="131953">
                  <a:moveTo>
                    <a:pt x="127351" y="17652"/>
                  </a:moveTo>
                  <a:lnTo>
                    <a:pt x="127351" y="17652"/>
                  </a:lnTo>
                  <a:lnTo>
                    <a:pt x="122295" y="17652"/>
                  </a:lnTo>
                  <a:lnTo>
                    <a:pt x="116990" y="14830"/>
                  </a:lnTo>
                  <a:lnTo>
                    <a:pt x="99905" y="4395"/>
                  </a:lnTo>
                  <a:lnTo>
                    <a:pt x="82295" y="318"/>
                  </a:lnTo>
                  <a:lnTo>
                    <a:pt x="49777" y="0"/>
                  </a:lnTo>
                  <a:lnTo>
                    <a:pt x="24285" y="6307"/>
                  </a:lnTo>
                  <a:lnTo>
                    <a:pt x="13458" y="11904"/>
                  </a:lnTo>
                  <a:lnTo>
                    <a:pt x="1412" y="26062"/>
                  </a:lnTo>
                  <a:lnTo>
                    <a:pt x="0" y="31725"/>
                  </a:lnTo>
                  <a:lnTo>
                    <a:pt x="1253" y="43663"/>
                  </a:lnTo>
                  <a:lnTo>
                    <a:pt x="12966" y="62283"/>
                  </a:lnTo>
                  <a:lnTo>
                    <a:pt x="21127" y="69238"/>
                  </a:lnTo>
                  <a:lnTo>
                    <a:pt x="24785" y="71093"/>
                  </a:lnTo>
                  <a:lnTo>
                    <a:pt x="45103" y="73703"/>
                  </a:lnTo>
                  <a:lnTo>
                    <a:pt x="59399" y="68669"/>
                  </a:lnTo>
                  <a:lnTo>
                    <a:pt x="76525" y="59579"/>
                  </a:lnTo>
                  <a:lnTo>
                    <a:pt x="96850" y="51451"/>
                  </a:lnTo>
                  <a:lnTo>
                    <a:pt x="115497" y="38485"/>
                  </a:lnTo>
                  <a:lnTo>
                    <a:pt x="116273" y="38949"/>
                  </a:lnTo>
                  <a:lnTo>
                    <a:pt x="117136" y="42287"/>
                  </a:lnTo>
                  <a:lnTo>
                    <a:pt x="123164" y="47298"/>
                  </a:lnTo>
                  <a:lnTo>
                    <a:pt x="139224" y="59139"/>
                  </a:lnTo>
                  <a:lnTo>
                    <a:pt x="177416" y="104995"/>
                  </a:lnTo>
                  <a:lnTo>
                    <a:pt x="203551" y="131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32" name="SMARTInkShape-Group29"/>
          <p:cNvGrpSpPr/>
          <p:nvPr/>
        </p:nvGrpSpPr>
        <p:grpSpPr>
          <a:xfrm>
            <a:off x="5572125" y="5629285"/>
            <a:ext cx="636011" cy="504816"/>
            <a:chOff x="5572125" y="5629285"/>
            <a:chExt cx="636011" cy="504816"/>
          </a:xfrm>
        </p:grpSpPr>
        <p:sp>
          <p:nvSpPr>
            <p:cNvPr id="1124" name="SMARTInkShape-105"/>
            <p:cNvSpPr/>
            <p:nvPr>
              <p:custDataLst>
                <p:tags r:id="rId60"/>
              </p:custDataLst>
            </p:nvPr>
          </p:nvSpPr>
          <p:spPr>
            <a:xfrm>
              <a:off x="5572125" y="5629285"/>
              <a:ext cx="123826" cy="100128"/>
            </a:xfrm>
            <a:custGeom>
              <a:avLst/>
              <a:gdLst/>
              <a:ahLst/>
              <a:cxnLst/>
              <a:rect l="0" t="0" r="0" b="0"/>
              <a:pathLst>
                <a:path w="123826" h="100128">
                  <a:moveTo>
                    <a:pt x="123825" y="9515"/>
                  </a:moveTo>
                  <a:lnTo>
                    <a:pt x="123825" y="9515"/>
                  </a:lnTo>
                  <a:lnTo>
                    <a:pt x="105925" y="1976"/>
                  </a:lnTo>
                  <a:lnTo>
                    <a:pt x="61152" y="42"/>
                  </a:lnTo>
                  <a:lnTo>
                    <a:pt x="45241" y="0"/>
                  </a:lnTo>
                  <a:lnTo>
                    <a:pt x="38451" y="2817"/>
                  </a:lnTo>
                  <a:lnTo>
                    <a:pt x="35159" y="5049"/>
                  </a:lnTo>
                  <a:lnTo>
                    <a:pt x="34023" y="7597"/>
                  </a:lnTo>
                  <a:lnTo>
                    <a:pt x="34323" y="10353"/>
                  </a:lnTo>
                  <a:lnTo>
                    <a:pt x="37480" y="16237"/>
                  </a:lnTo>
                  <a:lnTo>
                    <a:pt x="78755" y="59638"/>
                  </a:lnTo>
                  <a:lnTo>
                    <a:pt x="112375" y="93314"/>
                  </a:lnTo>
                  <a:lnTo>
                    <a:pt x="111958" y="93956"/>
                  </a:lnTo>
                  <a:lnTo>
                    <a:pt x="106316" y="95918"/>
                  </a:lnTo>
                  <a:lnTo>
                    <a:pt x="100874" y="100127"/>
                  </a:lnTo>
                  <a:lnTo>
                    <a:pt x="89282" y="99882"/>
                  </a:lnTo>
                  <a:lnTo>
                    <a:pt x="43706" y="94363"/>
                  </a:lnTo>
                  <a:lnTo>
                    <a:pt x="26238" y="87689"/>
                  </a:lnTo>
                  <a:lnTo>
                    <a:pt x="0" y="66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5" name="SMARTInkShape-106"/>
            <p:cNvSpPr/>
            <p:nvPr>
              <p:custDataLst>
                <p:tags r:id="rId61"/>
              </p:custDataLst>
            </p:nvPr>
          </p:nvSpPr>
          <p:spPr>
            <a:xfrm>
              <a:off x="5705475" y="5743575"/>
              <a:ext cx="24538" cy="57151"/>
            </a:xfrm>
            <a:custGeom>
              <a:avLst/>
              <a:gdLst/>
              <a:ahLst/>
              <a:cxnLst/>
              <a:rect l="0" t="0" r="0" b="0"/>
              <a:pathLst>
                <a:path w="24538" h="57151">
                  <a:moveTo>
                    <a:pt x="19050" y="0"/>
                  </a:moveTo>
                  <a:lnTo>
                    <a:pt x="19050" y="0"/>
                  </a:lnTo>
                  <a:lnTo>
                    <a:pt x="19050" y="10113"/>
                  </a:lnTo>
                  <a:lnTo>
                    <a:pt x="21872" y="17900"/>
                  </a:lnTo>
                  <a:lnTo>
                    <a:pt x="24106" y="21458"/>
                  </a:lnTo>
                  <a:lnTo>
                    <a:pt x="24537" y="24889"/>
                  </a:lnTo>
                  <a:lnTo>
                    <a:pt x="22195" y="31523"/>
                  </a:lnTo>
                  <a:lnTo>
                    <a:pt x="11125" y="53925"/>
                  </a:lnTo>
                  <a:lnTo>
                    <a:pt x="9533" y="5500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6" name="SMARTInkShape-107"/>
            <p:cNvSpPr/>
            <p:nvPr>
              <p:custDataLst>
                <p:tags r:id="rId62"/>
              </p:custDataLst>
            </p:nvPr>
          </p:nvSpPr>
          <p:spPr>
            <a:xfrm>
              <a:off x="5724525" y="56769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7" name="SMARTInkShape-108"/>
            <p:cNvSpPr/>
            <p:nvPr>
              <p:custDataLst>
                <p:tags r:id="rId63"/>
              </p:custDataLst>
            </p:nvPr>
          </p:nvSpPr>
          <p:spPr>
            <a:xfrm>
              <a:off x="5774160" y="5774017"/>
              <a:ext cx="83716" cy="83859"/>
            </a:xfrm>
            <a:custGeom>
              <a:avLst/>
              <a:gdLst/>
              <a:ahLst/>
              <a:cxnLst/>
              <a:rect l="0" t="0" r="0" b="0"/>
              <a:pathLst>
                <a:path w="83716" h="83859">
                  <a:moveTo>
                    <a:pt x="83715" y="36233"/>
                  </a:moveTo>
                  <a:lnTo>
                    <a:pt x="83715" y="36233"/>
                  </a:lnTo>
                  <a:lnTo>
                    <a:pt x="83715" y="31177"/>
                  </a:lnTo>
                  <a:lnTo>
                    <a:pt x="78070" y="25872"/>
                  </a:lnTo>
                  <a:lnTo>
                    <a:pt x="39241" y="2334"/>
                  </a:lnTo>
                  <a:lnTo>
                    <a:pt x="28318" y="0"/>
                  </a:lnTo>
                  <a:lnTo>
                    <a:pt x="23501" y="1494"/>
                  </a:lnTo>
                  <a:lnTo>
                    <a:pt x="8164" y="13456"/>
                  </a:lnTo>
                  <a:lnTo>
                    <a:pt x="4773" y="14699"/>
                  </a:lnTo>
                  <a:lnTo>
                    <a:pt x="2512" y="17643"/>
                  </a:lnTo>
                  <a:lnTo>
                    <a:pt x="0" y="26560"/>
                  </a:lnTo>
                  <a:lnTo>
                    <a:pt x="1446" y="31901"/>
                  </a:lnTo>
                  <a:lnTo>
                    <a:pt x="19625" y="56842"/>
                  </a:lnTo>
                  <a:lnTo>
                    <a:pt x="33856" y="70839"/>
                  </a:lnTo>
                  <a:lnTo>
                    <a:pt x="55140" y="8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8" name="SMARTInkShape-109"/>
            <p:cNvSpPr/>
            <p:nvPr>
              <p:custDataLst>
                <p:tags r:id="rId64"/>
              </p:custDataLst>
            </p:nvPr>
          </p:nvSpPr>
          <p:spPr>
            <a:xfrm>
              <a:off x="5895975" y="5810250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8" y="10361"/>
                  </a:lnTo>
                  <a:lnTo>
                    <a:pt x="13994" y="13257"/>
                  </a:lnTo>
                  <a:lnTo>
                    <a:pt x="10408" y="38602"/>
                  </a:lnTo>
                  <a:lnTo>
                    <a:pt x="8729" y="53301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9" name="SMARTInkShape-110"/>
            <p:cNvSpPr/>
            <p:nvPr>
              <p:custDataLst>
                <p:tags r:id="rId65"/>
              </p:custDataLst>
            </p:nvPr>
          </p:nvSpPr>
          <p:spPr>
            <a:xfrm>
              <a:off x="5915025" y="57054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6" y="846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30" name="SMARTInkShape-111"/>
            <p:cNvSpPr/>
            <p:nvPr>
              <p:custDataLst>
                <p:tags r:id="rId66"/>
              </p:custDataLst>
            </p:nvPr>
          </p:nvSpPr>
          <p:spPr>
            <a:xfrm>
              <a:off x="5991225" y="5734050"/>
              <a:ext cx="66676" cy="209551"/>
            </a:xfrm>
            <a:custGeom>
              <a:avLst/>
              <a:gdLst/>
              <a:ahLst/>
              <a:cxnLst/>
              <a:rect l="0" t="0" r="0" b="0"/>
              <a:pathLst>
                <a:path w="66676" h="209551">
                  <a:moveTo>
                    <a:pt x="66675" y="0"/>
                  </a:moveTo>
                  <a:lnTo>
                    <a:pt x="66675" y="0"/>
                  </a:lnTo>
                  <a:lnTo>
                    <a:pt x="65617" y="40718"/>
                  </a:lnTo>
                  <a:lnTo>
                    <a:pt x="53492" y="79539"/>
                  </a:lnTo>
                  <a:lnTo>
                    <a:pt x="31464" y="120502"/>
                  </a:lnTo>
                  <a:lnTo>
                    <a:pt x="11663" y="16095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31" name="SMARTInkShape-112"/>
            <p:cNvSpPr/>
            <p:nvPr>
              <p:custDataLst>
                <p:tags r:id="rId67"/>
              </p:custDataLst>
            </p:nvPr>
          </p:nvSpPr>
          <p:spPr>
            <a:xfrm>
              <a:off x="5991225" y="5857875"/>
              <a:ext cx="216911" cy="276226"/>
            </a:xfrm>
            <a:custGeom>
              <a:avLst/>
              <a:gdLst/>
              <a:ahLst/>
              <a:cxnLst/>
              <a:rect l="0" t="0" r="0" b="0"/>
              <a:pathLst>
                <a:path w="216911" h="276226">
                  <a:moveTo>
                    <a:pt x="66675" y="0"/>
                  </a:moveTo>
                  <a:lnTo>
                    <a:pt x="66675" y="0"/>
                  </a:lnTo>
                  <a:lnTo>
                    <a:pt x="66675" y="5056"/>
                  </a:lnTo>
                  <a:lnTo>
                    <a:pt x="81863" y="48303"/>
                  </a:lnTo>
                  <a:lnTo>
                    <a:pt x="86698" y="69110"/>
                  </a:lnTo>
                  <a:lnTo>
                    <a:pt x="95330" y="82221"/>
                  </a:lnTo>
                  <a:lnTo>
                    <a:pt x="109043" y="92282"/>
                  </a:lnTo>
                  <a:lnTo>
                    <a:pt x="131793" y="101074"/>
                  </a:lnTo>
                  <a:lnTo>
                    <a:pt x="158442" y="104044"/>
                  </a:lnTo>
                  <a:lnTo>
                    <a:pt x="182766" y="99502"/>
                  </a:lnTo>
                  <a:lnTo>
                    <a:pt x="216910" y="86228"/>
                  </a:lnTo>
                  <a:lnTo>
                    <a:pt x="216574" y="87119"/>
                  </a:lnTo>
                  <a:lnTo>
                    <a:pt x="213377" y="90930"/>
                  </a:lnTo>
                  <a:lnTo>
                    <a:pt x="208428" y="93330"/>
                  </a:lnTo>
                  <a:lnTo>
                    <a:pt x="205628" y="93970"/>
                  </a:lnTo>
                  <a:lnTo>
                    <a:pt x="161648" y="133795"/>
                  </a:lnTo>
                  <a:lnTo>
                    <a:pt x="119757" y="175525"/>
                  </a:lnTo>
                  <a:lnTo>
                    <a:pt x="78670" y="211550"/>
                  </a:lnTo>
                  <a:lnTo>
                    <a:pt x="43978" y="244255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51" name="SMARTInkShape-Group30"/>
          <p:cNvGrpSpPr/>
          <p:nvPr/>
        </p:nvGrpSpPr>
        <p:grpSpPr>
          <a:xfrm>
            <a:off x="6648450" y="714375"/>
            <a:ext cx="866776" cy="1390651"/>
            <a:chOff x="6648450" y="714375"/>
            <a:chExt cx="866776" cy="1390651"/>
          </a:xfrm>
        </p:grpSpPr>
        <p:sp>
          <p:nvSpPr>
            <p:cNvPr id="1133" name="SMARTInkShape-113"/>
            <p:cNvSpPr/>
            <p:nvPr>
              <p:custDataLst>
                <p:tags r:id="rId42"/>
              </p:custDataLst>
            </p:nvPr>
          </p:nvSpPr>
          <p:spPr>
            <a:xfrm>
              <a:off x="7069833" y="714375"/>
              <a:ext cx="197743" cy="235422"/>
            </a:xfrm>
            <a:custGeom>
              <a:avLst/>
              <a:gdLst/>
              <a:ahLst/>
              <a:cxnLst/>
              <a:rect l="0" t="0" r="0" b="0"/>
              <a:pathLst>
                <a:path w="197743" h="235422">
                  <a:moveTo>
                    <a:pt x="26292" y="66675"/>
                  </a:moveTo>
                  <a:lnTo>
                    <a:pt x="26292" y="66675"/>
                  </a:lnTo>
                  <a:lnTo>
                    <a:pt x="26292" y="57266"/>
                  </a:lnTo>
                  <a:lnTo>
                    <a:pt x="27350" y="75520"/>
                  </a:lnTo>
                  <a:lnTo>
                    <a:pt x="36653" y="112167"/>
                  </a:lnTo>
                  <a:lnTo>
                    <a:pt x="43626" y="154566"/>
                  </a:lnTo>
                  <a:lnTo>
                    <a:pt x="52607" y="196416"/>
                  </a:lnTo>
                  <a:lnTo>
                    <a:pt x="64277" y="232042"/>
                  </a:lnTo>
                  <a:lnTo>
                    <a:pt x="66431" y="234069"/>
                  </a:lnTo>
                  <a:lnTo>
                    <a:pt x="68927" y="235421"/>
                  </a:lnTo>
                  <a:lnTo>
                    <a:pt x="70590" y="235264"/>
                  </a:lnTo>
                  <a:lnTo>
                    <a:pt x="71699" y="234101"/>
                  </a:lnTo>
                  <a:lnTo>
                    <a:pt x="72931" y="229987"/>
                  </a:lnTo>
                  <a:lnTo>
                    <a:pt x="73478" y="224630"/>
                  </a:lnTo>
                  <a:lnTo>
                    <a:pt x="65168" y="196301"/>
                  </a:lnTo>
                  <a:lnTo>
                    <a:pt x="43315" y="148904"/>
                  </a:lnTo>
                  <a:lnTo>
                    <a:pt x="28635" y="107064"/>
                  </a:lnTo>
                  <a:lnTo>
                    <a:pt x="2853" y="63035"/>
                  </a:lnTo>
                  <a:lnTo>
                    <a:pt x="0" y="55179"/>
                  </a:lnTo>
                  <a:lnTo>
                    <a:pt x="297" y="51603"/>
                  </a:lnTo>
                  <a:lnTo>
                    <a:pt x="3450" y="44807"/>
                  </a:lnTo>
                  <a:lnTo>
                    <a:pt x="11175" y="35031"/>
                  </a:lnTo>
                  <a:lnTo>
                    <a:pt x="47138" y="22246"/>
                  </a:lnTo>
                  <a:lnTo>
                    <a:pt x="89031" y="13765"/>
                  </a:lnTo>
                  <a:lnTo>
                    <a:pt x="131782" y="9723"/>
                  </a:lnTo>
                  <a:lnTo>
                    <a:pt x="173939" y="1489"/>
                  </a:lnTo>
                  <a:lnTo>
                    <a:pt x="1977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34" name="SMARTInkShape-114"/>
            <p:cNvSpPr/>
            <p:nvPr>
              <p:custDataLst>
                <p:tags r:id="rId43"/>
              </p:custDataLst>
            </p:nvPr>
          </p:nvSpPr>
          <p:spPr>
            <a:xfrm>
              <a:off x="7077075" y="876300"/>
              <a:ext cx="104776" cy="8202"/>
            </a:xfrm>
            <a:custGeom>
              <a:avLst/>
              <a:gdLst/>
              <a:ahLst/>
              <a:cxnLst/>
              <a:rect l="0" t="0" r="0" b="0"/>
              <a:pathLst>
                <a:path w="104776" h="8202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37559" y="820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35" name="SMARTInkShape-115"/>
            <p:cNvSpPr/>
            <p:nvPr>
              <p:custDataLst>
                <p:tags r:id="rId44"/>
              </p:custDataLst>
            </p:nvPr>
          </p:nvSpPr>
          <p:spPr>
            <a:xfrm>
              <a:off x="7162800" y="962025"/>
              <a:ext cx="180976" cy="17907"/>
            </a:xfrm>
            <a:custGeom>
              <a:avLst/>
              <a:gdLst/>
              <a:ahLst/>
              <a:cxnLst/>
              <a:rect l="0" t="0" r="0" b="0"/>
              <a:pathLst>
                <a:path w="180976" h="17907">
                  <a:moveTo>
                    <a:pt x="0" y="0"/>
                  </a:moveTo>
                  <a:lnTo>
                    <a:pt x="0" y="0"/>
                  </a:lnTo>
                  <a:lnTo>
                    <a:pt x="8663" y="7604"/>
                  </a:lnTo>
                  <a:lnTo>
                    <a:pt x="18314" y="13258"/>
                  </a:lnTo>
                  <a:lnTo>
                    <a:pt x="58024" y="17906"/>
                  </a:lnTo>
                  <a:lnTo>
                    <a:pt x="98448" y="17653"/>
                  </a:lnTo>
                  <a:lnTo>
                    <a:pt x="144448" y="11444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36" name="SMARTInkShape-116"/>
            <p:cNvSpPr/>
            <p:nvPr>
              <p:custDataLst>
                <p:tags r:id="rId45"/>
              </p:custDataLst>
            </p:nvPr>
          </p:nvSpPr>
          <p:spPr>
            <a:xfrm>
              <a:off x="7098119" y="1181100"/>
              <a:ext cx="178982" cy="197902"/>
            </a:xfrm>
            <a:custGeom>
              <a:avLst/>
              <a:gdLst/>
              <a:ahLst/>
              <a:cxnLst/>
              <a:rect l="0" t="0" r="0" b="0"/>
              <a:pathLst>
                <a:path w="178982" h="197902">
                  <a:moveTo>
                    <a:pt x="55156" y="0"/>
                  </a:moveTo>
                  <a:lnTo>
                    <a:pt x="55156" y="0"/>
                  </a:lnTo>
                  <a:lnTo>
                    <a:pt x="55156" y="5056"/>
                  </a:lnTo>
                  <a:lnTo>
                    <a:pt x="52334" y="10361"/>
                  </a:lnTo>
                  <a:lnTo>
                    <a:pt x="50100" y="13258"/>
                  </a:lnTo>
                  <a:lnTo>
                    <a:pt x="37852" y="54869"/>
                  </a:lnTo>
                  <a:lnTo>
                    <a:pt x="18969" y="99307"/>
                  </a:lnTo>
                  <a:lnTo>
                    <a:pt x="4734" y="139208"/>
                  </a:lnTo>
                  <a:lnTo>
                    <a:pt x="0" y="165307"/>
                  </a:lnTo>
                  <a:lnTo>
                    <a:pt x="1714" y="176834"/>
                  </a:lnTo>
                  <a:lnTo>
                    <a:pt x="3654" y="181389"/>
                  </a:lnTo>
                  <a:lnTo>
                    <a:pt x="11452" y="189273"/>
                  </a:lnTo>
                  <a:lnTo>
                    <a:pt x="21974" y="195246"/>
                  </a:lnTo>
                  <a:lnTo>
                    <a:pt x="33705" y="197901"/>
                  </a:lnTo>
                  <a:lnTo>
                    <a:pt x="57267" y="194339"/>
                  </a:lnTo>
                  <a:lnTo>
                    <a:pt x="104290" y="177580"/>
                  </a:lnTo>
                  <a:lnTo>
                    <a:pt x="132704" y="172257"/>
                  </a:lnTo>
                  <a:lnTo>
                    <a:pt x="157023" y="171609"/>
                  </a:lnTo>
                  <a:lnTo>
                    <a:pt x="178981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37" name="SMARTInkShape-117"/>
            <p:cNvSpPr/>
            <p:nvPr>
              <p:custDataLst>
                <p:tags r:id="rId46"/>
              </p:custDataLst>
            </p:nvPr>
          </p:nvSpPr>
          <p:spPr>
            <a:xfrm>
              <a:off x="7213163" y="1282651"/>
              <a:ext cx="273488" cy="129677"/>
            </a:xfrm>
            <a:custGeom>
              <a:avLst/>
              <a:gdLst/>
              <a:ahLst/>
              <a:cxnLst/>
              <a:rect l="0" t="0" r="0" b="0"/>
              <a:pathLst>
                <a:path w="273488" h="129677">
                  <a:moveTo>
                    <a:pt x="187762" y="31799"/>
                  </a:moveTo>
                  <a:lnTo>
                    <a:pt x="187762" y="31799"/>
                  </a:lnTo>
                  <a:lnTo>
                    <a:pt x="187762" y="26743"/>
                  </a:lnTo>
                  <a:lnTo>
                    <a:pt x="184940" y="21438"/>
                  </a:lnTo>
                  <a:lnTo>
                    <a:pt x="174505" y="9409"/>
                  </a:lnTo>
                  <a:lnTo>
                    <a:pt x="155259" y="0"/>
                  </a:lnTo>
                  <a:lnTo>
                    <a:pt x="119335" y="622"/>
                  </a:lnTo>
                  <a:lnTo>
                    <a:pt x="85290" y="12566"/>
                  </a:lnTo>
                  <a:lnTo>
                    <a:pt x="39854" y="42111"/>
                  </a:lnTo>
                  <a:lnTo>
                    <a:pt x="11124" y="69427"/>
                  </a:lnTo>
                  <a:lnTo>
                    <a:pt x="1370" y="85987"/>
                  </a:lnTo>
                  <a:lnTo>
                    <a:pt x="0" y="90149"/>
                  </a:lnTo>
                  <a:lnTo>
                    <a:pt x="4124" y="103241"/>
                  </a:lnTo>
                  <a:lnTo>
                    <a:pt x="8186" y="111177"/>
                  </a:lnTo>
                  <a:lnTo>
                    <a:pt x="21168" y="122817"/>
                  </a:lnTo>
                  <a:lnTo>
                    <a:pt x="29074" y="127403"/>
                  </a:lnTo>
                  <a:lnTo>
                    <a:pt x="49148" y="129676"/>
                  </a:lnTo>
                  <a:lnTo>
                    <a:pt x="78604" y="125005"/>
                  </a:lnTo>
                  <a:lnTo>
                    <a:pt x="95856" y="117674"/>
                  </a:lnTo>
                  <a:lnTo>
                    <a:pt x="138603" y="87097"/>
                  </a:lnTo>
                  <a:lnTo>
                    <a:pt x="155330" y="70134"/>
                  </a:lnTo>
                  <a:lnTo>
                    <a:pt x="177690" y="32561"/>
                  </a:lnTo>
                  <a:lnTo>
                    <a:pt x="183131" y="37081"/>
                  </a:lnTo>
                  <a:lnTo>
                    <a:pt x="185704" y="45083"/>
                  </a:lnTo>
                  <a:lnTo>
                    <a:pt x="186390" y="50180"/>
                  </a:lnTo>
                  <a:lnTo>
                    <a:pt x="192797" y="61488"/>
                  </a:lnTo>
                  <a:lnTo>
                    <a:pt x="220176" y="91212"/>
                  </a:lnTo>
                  <a:lnTo>
                    <a:pt x="273487" y="117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38" name="SMARTInkShape-118"/>
            <p:cNvSpPr/>
            <p:nvPr>
              <p:custDataLst>
                <p:tags r:id="rId47"/>
              </p:custDataLst>
            </p:nvPr>
          </p:nvSpPr>
          <p:spPr>
            <a:xfrm>
              <a:off x="6887797" y="1495425"/>
              <a:ext cx="160704" cy="217210"/>
            </a:xfrm>
            <a:custGeom>
              <a:avLst/>
              <a:gdLst/>
              <a:ahLst/>
              <a:cxnLst/>
              <a:rect l="0" t="0" r="0" b="0"/>
              <a:pathLst>
                <a:path w="160704" h="217210">
                  <a:moveTo>
                    <a:pt x="27353" y="0"/>
                  </a:moveTo>
                  <a:lnTo>
                    <a:pt x="27353" y="0"/>
                  </a:lnTo>
                  <a:lnTo>
                    <a:pt x="26295" y="9721"/>
                  </a:lnTo>
                  <a:lnTo>
                    <a:pt x="16992" y="45665"/>
                  </a:lnTo>
                  <a:lnTo>
                    <a:pt x="4963" y="87925"/>
                  </a:lnTo>
                  <a:lnTo>
                    <a:pt x="0" y="130806"/>
                  </a:lnTo>
                  <a:lnTo>
                    <a:pt x="1841" y="170947"/>
                  </a:lnTo>
                  <a:lnTo>
                    <a:pt x="6490" y="187102"/>
                  </a:lnTo>
                  <a:lnTo>
                    <a:pt x="21182" y="203380"/>
                  </a:lnTo>
                  <a:lnTo>
                    <a:pt x="40694" y="212778"/>
                  </a:lnTo>
                  <a:lnTo>
                    <a:pt x="61527" y="217209"/>
                  </a:lnTo>
                  <a:lnTo>
                    <a:pt x="107112" y="208468"/>
                  </a:lnTo>
                  <a:lnTo>
                    <a:pt x="160703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39" name="SMARTInkShape-119"/>
            <p:cNvSpPr/>
            <p:nvPr>
              <p:custDataLst>
                <p:tags r:id="rId48"/>
              </p:custDataLst>
            </p:nvPr>
          </p:nvSpPr>
          <p:spPr>
            <a:xfrm>
              <a:off x="7116574" y="1619250"/>
              <a:ext cx="27177" cy="152401"/>
            </a:xfrm>
            <a:custGeom>
              <a:avLst/>
              <a:gdLst/>
              <a:ahLst/>
              <a:cxnLst/>
              <a:rect l="0" t="0" r="0" b="0"/>
              <a:pathLst>
                <a:path w="27177" h="152401">
                  <a:moveTo>
                    <a:pt x="27176" y="0"/>
                  </a:moveTo>
                  <a:lnTo>
                    <a:pt x="27176" y="0"/>
                  </a:lnTo>
                  <a:lnTo>
                    <a:pt x="22120" y="0"/>
                  </a:lnTo>
                  <a:lnTo>
                    <a:pt x="20630" y="1058"/>
                  </a:lnTo>
                  <a:lnTo>
                    <a:pt x="19637" y="2822"/>
                  </a:lnTo>
                  <a:lnTo>
                    <a:pt x="18239" y="13183"/>
                  </a:lnTo>
                  <a:lnTo>
                    <a:pt x="10124" y="56966"/>
                  </a:lnTo>
                  <a:lnTo>
                    <a:pt x="328" y="102699"/>
                  </a:lnTo>
                  <a:lnTo>
                    <a:pt x="0" y="132705"/>
                  </a:lnTo>
                  <a:lnTo>
                    <a:pt x="8126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40" name="SMARTInkShape-120"/>
            <p:cNvSpPr/>
            <p:nvPr>
              <p:custDataLst>
                <p:tags r:id="rId49"/>
              </p:custDataLst>
            </p:nvPr>
          </p:nvSpPr>
          <p:spPr>
            <a:xfrm>
              <a:off x="7105650" y="15049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41" name="SMARTInkShape-121"/>
            <p:cNvSpPr/>
            <p:nvPr>
              <p:custDataLst>
                <p:tags r:id="rId50"/>
              </p:custDataLst>
            </p:nvPr>
          </p:nvSpPr>
          <p:spPr>
            <a:xfrm>
              <a:off x="7262164" y="1524000"/>
              <a:ext cx="33987" cy="295276"/>
            </a:xfrm>
            <a:custGeom>
              <a:avLst/>
              <a:gdLst/>
              <a:ahLst/>
              <a:cxnLst/>
              <a:rect l="0" t="0" r="0" b="0"/>
              <a:pathLst>
                <a:path w="33987" h="295276">
                  <a:moveTo>
                    <a:pt x="14936" y="0"/>
                  </a:moveTo>
                  <a:lnTo>
                    <a:pt x="14936" y="0"/>
                  </a:lnTo>
                  <a:lnTo>
                    <a:pt x="12114" y="40020"/>
                  </a:lnTo>
                  <a:lnTo>
                    <a:pt x="6293" y="79432"/>
                  </a:lnTo>
                  <a:lnTo>
                    <a:pt x="2763" y="117761"/>
                  </a:lnTo>
                  <a:lnTo>
                    <a:pt x="0" y="140180"/>
                  </a:lnTo>
                  <a:lnTo>
                    <a:pt x="4396" y="173826"/>
                  </a:lnTo>
                  <a:lnTo>
                    <a:pt x="11342" y="218368"/>
                  </a:lnTo>
                  <a:lnTo>
                    <a:pt x="17049" y="257349"/>
                  </a:lnTo>
                  <a:lnTo>
                    <a:pt x="33986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42" name="SMARTInkShape-122"/>
            <p:cNvSpPr/>
            <p:nvPr>
              <p:custDataLst>
                <p:tags r:id="rId51"/>
              </p:custDataLst>
            </p:nvPr>
          </p:nvSpPr>
          <p:spPr>
            <a:xfrm>
              <a:off x="7143750" y="1558622"/>
              <a:ext cx="371476" cy="241604"/>
            </a:xfrm>
            <a:custGeom>
              <a:avLst/>
              <a:gdLst/>
              <a:ahLst/>
              <a:cxnLst/>
              <a:rect l="0" t="0" r="0" b="0"/>
              <a:pathLst>
                <a:path w="371476" h="241604">
                  <a:moveTo>
                    <a:pt x="0" y="89203"/>
                  </a:moveTo>
                  <a:lnTo>
                    <a:pt x="0" y="89203"/>
                  </a:lnTo>
                  <a:lnTo>
                    <a:pt x="0" y="94259"/>
                  </a:lnTo>
                  <a:lnTo>
                    <a:pt x="5645" y="99564"/>
                  </a:lnTo>
                  <a:lnTo>
                    <a:pt x="31572" y="111593"/>
                  </a:lnTo>
                  <a:lnTo>
                    <a:pt x="68151" y="115945"/>
                  </a:lnTo>
                  <a:lnTo>
                    <a:pt x="100140" y="114141"/>
                  </a:lnTo>
                  <a:lnTo>
                    <a:pt x="145382" y="107176"/>
                  </a:lnTo>
                  <a:lnTo>
                    <a:pt x="189113" y="95340"/>
                  </a:lnTo>
                  <a:lnTo>
                    <a:pt x="218664" y="85965"/>
                  </a:lnTo>
                  <a:lnTo>
                    <a:pt x="247528" y="61315"/>
                  </a:lnTo>
                  <a:lnTo>
                    <a:pt x="279253" y="18738"/>
                  </a:lnTo>
                  <a:lnTo>
                    <a:pt x="283825" y="5177"/>
                  </a:lnTo>
                  <a:lnTo>
                    <a:pt x="284894" y="0"/>
                  </a:lnTo>
                  <a:lnTo>
                    <a:pt x="285179" y="101"/>
                  </a:lnTo>
                  <a:lnTo>
                    <a:pt x="285717" y="31707"/>
                  </a:lnTo>
                  <a:lnTo>
                    <a:pt x="280684" y="70638"/>
                  </a:lnTo>
                  <a:lnTo>
                    <a:pt x="269501" y="117051"/>
                  </a:lnTo>
                  <a:lnTo>
                    <a:pt x="260239" y="153428"/>
                  </a:lnTo>
                  <a:lnTo>
                    <a:pt x="250451" y="195180"/>
                  </a:lnTo>
                  <a:lnTo>
                    <a:pt x="247836" y="206154"/>
                  </a:lnTo>
                  <a:lnTo>
                    <a:pt x="239613" y="220184"/>
                  </a:lnTo>
                  <a:lnTo>
                    <a:pt x="239117" y="219916"/>
                  </a:lnTo>
                  <a:lnTo>
                    <a:pt x="238566" y="216795"/>
                  </a:lnTo>
                  <a:lnTo>
                    <a:pt x="243965" y="211880"/>
                  </a:lnTo>
                  <a:lnTo>
                    <a:pt x="269735" y="200101"/>
                  </a:lnTo>
                  <a:lnTo>
                    <a:pt x="286062" y="195792"/>
                  </a:lnTo>
                  <a:lnTo>
                    <a:pt x="296825" y="197606"/>
                  </a:lnTo>
                  <a:lnTo>
                    <a:pt x="308663" y="202999"/>
                  </a:lnTo>
                  <a:lnTo>
                    <a:pt x="371475" y="241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43" name="SMARTInkShape-123"/>
            <p:cNvSpPr/>
            <p:nvPr>
              <p:custDataLst>
                <p:tags r:id="rId52"/>
              </p:custDataLst>
            </p:nvPr>
          </p:nvSpPr>
          <p:spPr>
            <a:xfrm>
              <a:off x="6648450" y="1896084"/>
              <a:ext cx="103782" cy="199160"/>
            </a:xfrm>
            <a:custGeom>
              <a:avLst/>
              <a:gdLst/>
              <a:ahLst/>
              <a:cxnLst/>
              <a:rect l="0" t="0" r="0" b="0"/>
              <a:pathLst>
                <a:path w="103782" h="199160">
                  <a:moveTo>
                    <a:pt x="0" y="37491"/>
                  </a:moveTo>
                  <a:lnTo>
                    <a:pt x="0" y="37491"/>
                  </a:lnTo>
                  <a:lnTo>
                    <a:pt x="0" y="42547"/>
                  </a:lnTo>
                  <a:lnTo>
                    <a:pt x="1058" y="44037"/>
                  </a:lnTo>
                  <a:lnTo>
                    <a:pt x="2822" y="45030"/>
                  </a:lnTo>
                  <a:lnTo>
                    <a:pt x="5056" y="45692"/>
                  </a:lnTo>
                  <a:lnTo>
                    <a:pt x="6546" y="48250"/>
                  </a:lnTo>
                  <a:lnTo>
                    <a:pt x="15810" y="87036"/>
                  </a:lnTo>
                  <a:lnTo>
                    <a:pt x="18624" y="122881"/>
                  </a:lnTo>
                  <a:lnTo>
                    <a:pt x="11455" y="162526"/>
                  </a:lnTo>
                  <a:lnTo>
                    <a:pt x="9535" y="199159"/>
                  </a:lnTo>
                  <a:lnTo>
                    <a:pt x="10584" y="155538"/>
                  </a:lnTo>
                  <a:lnTo>
                    <a:pt x="17064" y="111923"/>
                  </a:lnTo>
                  <a:lnTo>
                    <a:pt x="18788" y="65167"/>
                  </a:lnTo>
                  <a:lnTo>
                    <a:pt x="20031" y="44515"/>
                  </a:lnTo>
                  <a:lnTo>
                    <a:pt x="26632" y="26049"/>
                  </a:lnTo>
                  <a:lnTo>
                    <a:pt x="32297" y="17236"/>
                  </a:lnTo>
                  <a:lnTo>
                    <a:pt x="46493" y="6325"/>
                  </a:lnTo>
                  <a:lnTo>
                    <a:pt x="64105" y="1446"/>
                  </a:lnTo>
                  <a:lnTo>
                    <a:pt x="77673" y="0"/>
                  </a:lnTo>
                  <a:lnTo>
                    <a:pt x="87792" y="5306"/>
                  </a:lnTo>
                  <a:lnTo>
                    <a:pt x="97227" y="13661"/>
                  </a:lnTo>
                  <a:lnTo>
                    <a:pt x="101420" y="20903"/>
                  </a:lnTo>
                  <a:lnTo>
                    <a:pt x="103781" y="30930"/>
                  </a:lnTo>
                  <a:lnTo>
                    <a:pt x="99424" y="50716"/>
                  </a:lnTo>
                  <a:lnTo>
                    <a:pt x="81924" y="77184"/>
                  </a:lnTo>
                  <a:lnTo>
                    <a:pt x="69547" y="90057"/>
                  </a:lnTo>
                  <a:lnTo>
                    <a:pt x="44116" y="103888"/>
                  </a:lnTo>
                  <a:lnTo>
                    <a:pt x="30190" y="110392"/>
                  </a:lnTo>
                  <a:lnTo>
                    <a:pt x="21292" y="118946"/>
                  </a:lnTo>
                  <a:lnTo>
                    <a:pt x="9525" y="123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44" name="SMARTInkShape-124"/>
            <p:cNvSpPr/>
            <p:nvPr>
              <p:custDataLst>
                <p:tags r:id="rId53"/>
              </p:custDataLst>
            </p:nvPr>
          </p:nvSpPr>
          <p:spPr>
            <a:xfrm>
              <a:off x="6715561" y="1971675"/>
              <a:ext cx="75765" cy="123651"/>
            </a:xfrm>
            <a:custGeom>
              <a:avLst/>
              <a:gdLst/>
              <a:ahLst/>
              <a:cxnLst/>
              <a:rect l="0" t="0" r="0" b="0"/>
              <a:pathLst>
                <a:path w="75765" h="123651">
                  <a:moveTo>
                    <a:pt x="28139" y="47625"/>
                  </a:moveTo>
                  <a:lnTo>
                    <a:pt x="28139" y="47625"/>
                  </a:lnTo>
                  <a:lnTo>
                    <a:pt x="28139" y="94084"/>
                  </a:lnTo>
                  <a:lnTo>
                    <a:pt x="28139" y="123650"/>
                  </a:lnTo>
                  <a:lnTo>
                    <a:pt x="28139" y="118717"/>
                  </a:lnTo>
                  <a:lnTo>
                    <a:pt x="23083" y="105496"/>
                  </a:lnTo>
                  <a:lnTo>
                    <a:pt x="12951" y="88611"/>
                  </a:lnTo>
                  <a:lnTo>
                    <a:pt x="1039" y="41140"/>
                  </a:lnTo>
                  <a:lnTo>
                    <a:pt x="0" y="27241"/>
                  </a:lnTo>
                  <a:lnTo>
                    <a:pt x="2580" y="19868"/>
                  </a:lnTo>
                  <a:lnTo>
                    <a:pt x="7803" y="11568"/>
                  </a:lnTo>
                  <a:lnTo>
                    <a:pt x="24044" y="9928"/>
                  </a:lnTo>
                  <a:lnTo>
                    <a:pt x="41507" y="8586"/>
                  </a:lnTo>
                  <a:lnTo>
                    <a:pt x="757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45" name="SMARTInkShape-125"/>
            <p:cNvSpPr/>
            <p:nvPr>
              <p:custDataLst>
                <p:tags r:id="rId54"/>
              </p:custDataLst>
            </p:nvPr>
          </p:nvSpPr>
          <p:spPr>
            <a:xfrm>
              <a:off x="6791325" y="1981200"/>
              <a:ext cx="66676" cy="64761"/>
            </a:xfrm>
            <a:custGeom>
              <a:avLst/>
              <a:gdLst/>
              <a:ahLst/>
              <a:cxnLst/>
              <a:rect l="0" t="0" r="0" b="0"/>
              <a:pathLst>
                <a:path w="66676" h="64761">
                  <a:moveTo>
                    <a:pt x="0" y="0"/>
                  </a:moveTo>
                  <a:lnTo>
                    <a:pt x="0" y="0"/>
                  </a:lnTo>
                  <a:lnTo>
                    <a:pt x="0" y="27447"/>
                  </a:lnTo>
                  <a:lnTo>
                    <a:pt x="2822" y="36188"/>
                  </a:lnTo>
                  <a:lnTo>
                    <a:pt x="19298" y="56982"/>
                  </a:lnTo>
                  <a:lnTo>
                    <a:pt x="25510" y="62367"/>
                  </a:lnTo>
                  <a:lnTo>
                    <a:pt x="31799" y="64760"/>
                  </a:lnTo>
                  <a:lnTo>
                    <a:pt x="33899" y="64340"/>
                  </a:lnTo>
                  <a:lnTo>
                    <a:pt x="35299" y="63002"/>
                  </a:lnTo>
                  <a:lnTo>
                    <a:pt x="36233" y="61051"/>
                  </a:lnTo>
                  <a:lnTo>
                    <a:pt x="51882" y="4820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46" name="SMARTInkShape-126"/>
            <p:cNvSpPr/>
            <p:nvPr>
              <p:custDataLst>
                <p:tags r:id="rId55"/>
              </p:custDataLst>
            </p:nvPr>
          </p:nvSpPr>
          <p:spPr>
            <a:xfrm>
              <a:off x="6836084" y="1943100"/>
              <a:ext cx="74241" cy="133351"/>
            </a:xfrm>
            <a:custGeom>
              <a:avLst/>
              <a:gdLst/>
              <a:ahLst/>
              <a:cxnLst/>
              <a:rect l="0" t="0" r="0" b="0"/>
              <a:pathLst>
                <a:path w="74241" h="133351">
                  <a:moveTo>
                    <a:pt x="60016" y="0"/>
                  </a:moveTo>
                  <a:lnTo>
                    <a:pt x="60016" y="0"/>
                  </a:lnTo>
                  <a:lnTo>
                    <a:pt x="50883" y="0"/>
                  </a:lnTo>
                  <a:lnTo>
                    <a:pt x="3561" y="46936"/>
                  </a:lnTo>
                  <a:lnTo>
                    <a:pt x="154" y="50340"/>
                  </a:lnTo>
                  <a:lnTo>
                    <a:pt x="0" y="54727"/>
                  </a:lnTo>
                  <a:lnTo>
                    <a:pt x="5473" y="65245"/>
                  </a:lnTo>
                  <a:lnTo>
                    <a:pt x="15398" y="78011"/>
                  </a:lnTo>
                  <a:lnTo>
                    <a:pt x="60553" y="100462"/>
                  </a:lnTo>
                  <a:lnTo>
                    <a:pt x="67936" y="104555"/>
                  </a:lnTo>
                  <a:lnTo>
                    <a:pt x="73414" y="109263"/>
                  </a:lnTo>
                  <a:lnTo>
                    <a:pt x="74240" y="112001"/>
                  </a:lnTo>
                  <a:lnTo>
                    <a:pt x="73732" y="114884"/>
                  </a:lnTo>
                  <a:lnTo>
                    <a:pt x="67961" y="123998"/>
                  </a:lnTo>
                  <a:lnTo>
                    <a:pt x="65313" y="127115"/>
                  </a:lnTo>
                  <a:lnTo>
                    <a:pt x="53903" y="130579"/>
                  </a:lnTo>
                  <a:lnTo>
                    <a:pt x="1239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47" name="SMARTInkShape-127"/>
            <p:cNvSpPr/>
            <p:nvPr>
              <p:custDataLst>
                <p:tags r:id="rId56"/>
              </p:custDataLst>
            </p:nvPr>
          </p:nvSpPr>
          <p:spPr>
            <a:xfrm>
              <a:off x="6898786" y="1971675"/>
              <a:ext cx="86048" cy="104776"/>
            </a:xfrm>
            <a:custGeom>
              <a:avLst/>
              <a:gdLst/>
              <a:ahLst/>
              <a:cxnLst/>
              <a:rect l="0" t="0" r="0" b="0"/>
              <a:pathLst>
                <a:path w="86048" h="104776">
                  <a:moveTo>
                    <a:pt x="63989" y="0"/>
                  </a:moveTo>
                  <a:lnTo>
                    <a:pt x="63989" y="0"/>
                  </a:lnTo>
                  <a:lnTo>
                    <a:pt x="53876" y="0"/>
                  </a:lnTo>
                  <a:lnTo>
                    <a:pt x="46089" y="2822"/>
                  </a:lnTo>
                  <a:lnTo>
                    <a:pt x="0" y="26742"/>
                  </a:lnTo>
                  <a:lnTo>
                    <a:pt x="1222" y="28412"/>
                  </a:lnTo>
                  <a:lnTo>
                    <a:pt x="14111" y="35817"/>
                  </a:lnTo>
                  <a:lnTo>
                    <a:pt x="57024" y="54053"/>
                  </a:lnTo>
                  <a:lnTo>
                    <a:pt x="84251" y="69860"/>
                  </a:lnTo>
                  <a:lnTo>
                    <a:pt x="85964" y="73032"/>
                  </a:lnTo>
                  <a:lnTo>
                    <a:pt x="86047" y="76205"/>
                  </a:lnTo>
                  <a:lnTo>
                    <a:pt x="85044" y="79378"/>
                  </a:lnTo>
                  <a:lnTo>
                    <a:pt x="83317" y="81494"/>
                  </a:lnTo>
                  <a:lnTo>
                    <a:pt x="78576" y="83844"/>
                  </a:lnTo>
                  <a:lnTo>
                    <a:pt x="16364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48" name="SMARTInkShape-128"/>
            <p:cNvSpPr/>
            <p:nvPr>
              <p:custDataLst>
                <p:tags r:id="rId57"/>
              </p:custDataLst>
            </p:nvPr>
          </p:nvSpPr>
          <p:spPr>
            <a:xfrm>
              <a:off x="7019925" y="200025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9525" y="43229"/>
                  </a:lnTo>
                  <a:lnTo>
                    <a:pt x="8467" y="5837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49" name="SMARTInkShape-129"/>
            <p:cNvSpPr/>
            <p:nvPr>
              <p:custDataLst>
                <p:tags r:id="rId58"/>
              </p:custDataLst>
            </p:nvPr>
          </p:nvSpPr>
          <p:spPr>
            <a:xfrm>
              <a:off x="7029450" y="19431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50" name="SMARTInkShape-130"/>
            <p:cNvSpPr/>
            <p:nvPr>
              <p:custDataLst>
                <p:tags r:id="rId59"/>
              </p:custDataLst>
            </p:nvPr>
          </p:nvSpPr>
          <p:spPr>
            <a:xfrm>
              <a:off x="7087457" y="2019853"/>
              <a:ext cx="161069" cy="85173"/>
            </a:xfrm>
            <a:custGeom>
              <a:avLst/>
              <a:gdLst/>
              <a:ahLst/>
              <a:cxnLst/>
              <a:rect l="0" t="0" r="0" b="0"/>
              <a:pathLst>
                <a:path w="161069" h="85173">
                  <a:moveTo>
                    <a:pt x="65818" y="37547"/>
                  </a:moveTo>
                  <a:lnTo>
                    <a:pt x="65818" y="37547"/>
                  </a:lnTo>
                  <a:lnTo>
                    <a:pt x="89669" y="36489"/>
                  </a:lnTo>
                  <a:lnTo>
                    <a:pt x="101465" y="32491"/>
                  </a:lnTo>
                  <a:lnTo>
                    <a:pt x="105458" y="29943"/>
                  </a:lnTo>
                  <a:lnTo>
                    <a:pt x="109894" y="24289"/>
                  </a:lnTo>
                  <a:lnTo>
                    <a:pt x="112391" y="15157"/>
                  </a:lnTo>
                  <a:lnTo>
                    <a:pt x="110625" y="12037"/>
                  </a:lnTo>
                  <a:lnTo>
                    <a:pt x="103019" y="5748"/>
                  </a:lnTo>
                  <a:lnTo>
                    <a:pt x="67796" y="692"/>
                  </a:lnTo>
                  <a:lnTo>
                    <a:pt x="52234" y="0"/>
                  </a:lnTo>
                  <a:lnTo>
                    <a:pt x="35438" y="5337"/>
                  </a:lnTo>
                  <a:lnTo>
                    <a:pt x="19508" y="14765"/>
                  </a:lnTo>
                  <a:lnTo>
                    <a:pt x="5647" y="30914"/>
                  </a:lnTo>
                  <a:lnTo>
                    <a:pt x="1070" y="42873"/>
                  </a:lnTo>
                  <a:lnTo>
                    <a:pt x="0" y="49792"/>
                  </a:lnTo>
                  <a:lnTo>
                    <a:pt x="1830" y="52060"/>
                  </a:lnTo>
                  <a:lnTo>
                    <a:pt x="9510" y="54580"/>
                  </a:lnTo>
                  <a:lnTo>
                    <a:pt x="40801" y="56420"/>
                  </a:lnTo>
                  <a:lnTo>
                    <a:pt x="61816" y="51488"/>
                  </a:lnTo>
                  <a:lnTo>
                    <a:pt x="100526" y="29853"/>
                  </a:lnTo>
                  <a:lnTo>
                    <a:pt x="102715" y="31359"/>
                  </a:lnTo>
                  <a:lnTo>
                    <a:pt x="136973" y="69373"/>
                  </a:lnTo>
                  <a:lnTo>
                    <a:pt x="161068" y="85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65" name="SMARTInkShape-Group31"/>
          <p:cNvGrpSpPr/>
          <p:nvPr/>
        </p:nvGrpSpPr>
        <p:grpSpPr>
          <a:xfrm>
            <a:off x="9793581" y="5411464"/>
            <a:ext cx="541045" cy="1179837"/>
            <a:chOff x="9793581" y="5411464"/>
            <a:chExt cx="541045" cy="1179837"/>
          </a:xfrm>
        </p:grpSpPr>
        <p:sp>
          <p:nvSpPr>
            <p:cNvPr id="1152" name="SMARTInkShape-131"/>
            <p:cNvSpPr/>
            <p:nvPr>
              <p:custDataLst>
                <p:tags r:id="rId29"/>
              </p:custDataLst>
            </p:nvPr>
          </p:nvSpPr>
          <p:spPr>
            <a:xfrm>
              <a:off x="9984132" y="5411464"/>
              <a:ext cx="264769" cy="131482"/>
            </a:xfrm>
            <a:custGeom>
              <a:avLst/>
              <a:gdLst/>
              <a:ahLst/>
              <a:cxnLst/>
              <a:rect l="0" t="0" r="0" b="0"/>
              <a:pathLst>
                <a:path w="264769" h="131482">
                  <a:moveTo>
                    <a:pt x="112368" y="36836"/>
                  </a:moveTo>
                  <a:lnTo>
                    <a:pt x="112368" y="36836"/>
                  </a:lnTo>
                  <a:lnTo>
                    <a:pt x="65819" y="75845"/>
                  </a:lnTo>
                  <a:lnTo>
                    <a:pt x="21590" y="118167"/>
                  </a:lnTo>
                  <a:lnTo>
                    <a:pt x="11152" y="127492"/>
                  </a:lnTo>
                  <a:lnTo>
                    <a:pt x="0" y="131481"/>
                  </a:lnTo>
                  <a:lnTo>
                    <a:pt x="3697" y="121794"/>
                  </a:lnTo>
                  <a:lnTo>
                    <a:pt x="13369" y="99557"/>
                  </a:lnTo>
                  <a:lnTo>
                    <a:pt x="18124" y="79997"/>
                  </a:lnTo>
                  <a:lnTo>
                    <a:pt x="38430" y="36248"/>
                  </a:lnTo>
                  <a:lnTo>
                    <a:pt x="53654" y="13143"/>
                  </a:lnTo>
                  <a:lnTo>
                    <a:pt x="62636" y="5139"/>
                  </a:lnTo>
                  <a:lnTo>
                    <a:pt x="66513" y="3005"/>
                  </a:lnTo>
                  <a:lnTo>
                    <a:pt x="87139" y="0"/>
                  </a:lnTo>
                  <a:lnTo>
                    <a:pt x="121495" y="6590"/>
                  </a:lnTo>
                  <a:lnTo>
                    <a:pt x="161405" y="26216"/>
                  </a:lnTo>
                  <a:lnTo>
                    <a:pt x="202801" y="48888"/>
                  </a:lnTo>
                  <a:lnTo>
                    <a:pt x="245130" y="77971"/>
                  </a:lnTo>
                  <a:lnTo>
                    <a:pt x="264768" y="103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53" name="SMARTInkShape-132"/>
            <p:cNvSpPr/>
            <p:nvPr>
              <p:custDataLst>
                <p:tags r:id="rId30"/>
              </p:custDataLst>
            </p:nvPr>
          </p:nvSpPr>
          <p:spPr>
            <a:xfrm>
              <a:off x="10029825" y="5476875"/>
              <a:ext cx="114301" cy="95251"/>
            </a:xfrm>
            <a:custGeom>
              <a:avLst/>
              <a:gdLst/>
              <a:ahLst/>
              <a:cxnLst/>
              <a:rect l="0" t="0" r="0" b="0"/>
              <a:pathLst>
                <a:path w="114301" h="95251">
                  <a:moveTo>
                    <a:pt x="0" y="0"/>
                  </a:moveTo>
                  <a:lnTo>
                    <a:pt x="0" y="0"/>
                  </a:lnTo>
                  <a:lnTo>
                    <a:pt x="0" y="22666"/>
                  </a:lnTo>
                  <a:lnTo>
                    <a:pt x="2116" y="25695"/>
                  </a:lnTo>
                  <a:lnTo>
                    <a:pt x="47702" y="58626"/>
                  </a:lnTo>
                  <a:lnTo>
                    <a:pt x="1143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54" name="SMARTInkShape-133"/>
            <p:cNvSpPr/>
            <p:nvPr>
              <p:custDataLst>
                <p:tags r:id="rId31"/>
              </p:custDataLst>
            </p:nvPr>
          </p:nvSpPr>
          <p:spPr>
            <a:xfrm>
              <a:off x="10106199" y="5582275"/>
              <a:ext cx="152227" cy="65460"/>
            </a:xfrm>
            <a:custGeom>
              <a:avLst/>
              <a:gdLst/>
              <a:ahLst/>
              <a:cxnLst/>
              <a:rect l="0" t="0" r="0" b="0"/>
              <a:pathLst>
                <a:path w="152227" h="65460">
                  <a:moveTo>
                    <a:pt x="66501" y="8900"/>
                  </a:moveTo>
                  <a:lnTo>
                    <a:pt x="66501" y="8900"/>
                  </a:lnTo>
                  <a:lnTo>
                    <a:pt x="57368" y="8900"/>
                  </a:lnTo>
                  <a:lnTo>
                    <a:pt x="46979" y="13956"/>
                  </a:lnTo>
                  <a:lnTo>
                    <a:pt x="43961" y="16504"/>
                  </a:lnTo>
                  <a:lnTo>
                    <a:pt x="1796" y="64056"/>
                  </a:lnTo>
                  <a:lnTo>
                    <a:pt x="410" y="65459"/>
                  </a:lnTo>
                  <a:lnTo>
                    <a:pt x="0" y="60819"/>
                  </a:lnTo>
                  <a:lnTo>
                    <a:pt x="2725" y="55611"/>
                  </a:lnTo>
                  <a:lnTo>
                    <a:pt x="7464" y="47652"/>
                  </a:lnTo>
                  <a:lnTo>
                    <a:pt x="17141" y="27438"/>
                  </a:lnTo>
                  <a:lnTo>
                    <a:pt x="39827" y="6494"/>
                  </a:lnTo>
                  <a:lnTo>
                    <a:pt x="52528" y="2539"/>
                  </a:lnTo>
                  <a:lnTo>
                    <a:pt x="81498" y="0"/>
                  </a:lnTo>
                  <a:lnTo>
                    <a:pt x="91864" y="2475"/>
                  </a:lnTo>
                  <a:lnTo>
                    <a:pt x="152226" y="4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55" name="SMARTInkShape-134"/>
            <p:cNvSpPr/>
            <p:nvPr>
              <p:custDataLst>
                <p:tags r:id="rId32"/>
              </p:custDataLst>
            </p:nvPr>
          </p:nvSpPr>
          <p:spPr>
            <a:xfrm>
              <a:off x="10203445" y="5667375"/>
              <a:ext cx="111432" cy="104776"/>
            </a:xfrm>
            <a:custGeom>
              <a:avLst/>
              <a:gdLst/>
              <a:ahLst/>
              <a:cxnLst/>
              <a:rect l="0" t="0" r="0" b="0"/>
              <a:pathLst>
                <a:path w="111432" h="104776">
                  <a:moveTo>
                    <a:pt x="16880" y="0"/>
                  </a:moveTo>
                  <a:lnTo>
                    <a:pt x="16880" y="0"/>
                  </a:lnTo>
                  <a:lnTo>
                    <a:pt x="11823" y="0"/>
                  </a:lnTo>
                  <a:lnTo>
                    <a:pt x="10334" y="1058"/>
                  </a:lnTo>
                  <a:lnTo>
                    <a:pt x="9341" y="2822"/>
                  </a:lnTo>
                  <a:lnTo>
                    <a:pt x="8678" y="5056"/>
                  </a:lnTo>
                  <a:lnTo>
                    <a:pt x="15672" y="25534"/>
                  </a:lnTo>
                  <a:lnTo>
                    <a:pt x="39454" y="42125"/>
                  </a:lnTo>
                  <a:lnTo>
                    <a:pt x="73906" y="54963"/>
                  </a:lnTo>
                  <a:lnTo>
                    <a:pt x="90809" y="56502"/>
                  </a:lnTo>
                  <a:lnTo>
                    <a:pt x="100184" y="54040"/>
                  </a:lnTo>
                  <a:lnTo>
                    <a:pt x="104166" y="51901"/>
                  </a:lnTo>
                  <a:lnTo>
                    <a:pt x="106821" y="49417"/>
                  </a:lnTo>
                  <a:lnTo>
                    <a:pt x="109770" y="43836"/>
                  </a:lnTo>
                  <a:lnTo>
                    <a:pt x="111431" y="34743"/>
                  </a:lnTo>
                  <a:lnTo>
                    <a:pt x="106175" y="25672"/>
                  </a:lnTo>
                  <a:lnTo>
                    <a:pt x="101810" y="20289"/>
                  </a:lnTo>
                  <a:lnTo>
                    <a:pt x="88493" y="14309"/>
                  </a:lnTo>
                  <a:lnTo>
                    <a:pt x="43067" y="9945"/>
                  </a:lnTo>
                  <a:lnTo>
                    <a:pt x="27459" y="10770"/>
                  </a:lnTo>
                  <a:lnTo>
                    <a:pt x="16996" y="14664"/>
                  </a:lnTo>
                  <a:lnTo>
                    <a:pt x="5155" y="22807"/>
                  </a:lnTo>
                  <a:lnTo>
                    <a:pt x="1086" y="28833"/>
                  </a:lnTo>
                  <a:lnTo>
                    <a:pt x="0" y="31922"/>
                  </a:lnTo>
                  <a:lnTo>
                    <a:pt x="1617" y="40999"/>
                  </a:lnTo>
                  <a:lnTo>
                    <a:pt x="11278" y="64073"/>
                  </a:lnTo>
                  <a:lnTo>
                    <a:pt x="22856" y="73632"/>
                  </a:lnTo>
                  <a:lnTo>
                    <a:pt x="64234" y="97224"/>
                  </a:lnTo>
                  <a:lnTo>
                    <a:pt x="9308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56" name="SMARTInkShape-135"/>
            <p:cNvSpPr/>
            <p:nvPr>
              <p:custDataLst>
                <p:tags r:id="rId33"/>
              </p:custDataLst>
            </p:nvPr>
          </p:nvSpPr>
          <p:spPr>
            <a:xfrm>
              <a:off x="9811471" y="5581650"/>
              <a:ext cx="220671" cy="108625"/>
            </a:xfrm>
            <a:custGeom>
              <a:avLst/>
              <a:gdLst/>
              <a:ahLst/>
              <a:cxnLst/>
              <a:rect l="0" t="0" r="0" b="0"/>
              <a:pathLst>
                <a:path w="220671" h="108625">
                  <a:moveTo>
                    <a:pt x="85004" y="0"/>
                  </a:moveTo>
                  <a:lnTo>
                    <a:pt x="85004" y="0"/>
                  </a:lnTo>
                  <a:lnTo>
                    <a:pt x="93206" y="0"/>
                  </a:lnTo>
                  <a:lnTo>
                    <a:pt x="93647" y="1058"/>
                  </a:lnTo>
                  <a:lnTo>
                    <a:pt x="94413" y="13257"/>
                  </a:lnTo>
                  <a:lnTo>
                    <a:pt x="91655" y="19298"/>
                  </a:lnTo>
                  <a:lnTo>
                    <a:pt x="58878" y="62748"/>
                  </a:lnTo>
                  <a:lnTo>
                    <a:pt x="27759" y="92328"/>
                  </a:lnTo>
                  <a:lnTo>
                    <a:pt x="4755" y="108624"/>
                  </a:lnTo>
                  <a:lnTo>
                    <a:pt x="2930" y="108399"/>
                  </a:lnTo>
                  <a:lnTo>
                    <a:pt x="0" y="105490"/>
                  </a:lnTo>
                  <a:lnTo>
                    <a:pt x="42707" y="61371"/>
                  </a:lnTo>
                  <a:lnTo>
                    <a:pt x="86616" y="27800"/>
                  </a:lnTo>
                  <a:lnTo>
                    <a:pt x="108412" y="14940"/>
                  </a:lnTo>
                  <a:lnTo>
                    <a:pt x="113309" y="13135"/>
                  </a:lnTo>
                  <a:lnTo>
                    <a:pt x="130040" y="16773"/>
                  </a:lnTo>
                  <a:lnTo>
                    <a:pt x="175274" y="36357"/>
                  </a:lnTo>
                  <a:lnTo>
                    <a:pt x="218653" y="68094"/>
                  </a:lnTo>
                  <a:lnTo>
                    <a:pt x="220670" y="72913"/>
                  </a:lnTo>
                  <a:lnTo>
                    <a:pt x="220089" y="83911"/>
                  </a:lnTo>
                  <a:lnTo>
                    <a:pt x="217394" y="87691"/>
                  </a:lnTo>
                  <a:lnTo>
                    <a:pt x="213481" y="90211"/>
                  </a:lnTo>
                  <a:lnTo>
                    <a:pt x="197048" y="94255"/>
                  </a:lnTo>
                  <a:lnTo>
                    <a:pt x="160797" y="93995"/>
                  </a:lnTo>
                  <a:lnTo>
                    <a:pt x="118516" y="84850"/>
                  </a:lnTo>
                  <a:lnTo>
                    <a:pt x="56429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57" name="SMARTInkShape-136"/>
            <p:cNvSpPr/>
            <p:nvPr>
              <p:custDataLst>
                <p:tags r:id="rId34"/>
              </p:custDataLst>
            </p:nvPr>
          </p:nvSpPr>
          <p:spPr>
            <a:xfrm>
              <a:off x="9869142" y="5715830"/>
              <a:ext cx="260331" cy="180146"/>
            </a:xfrm>
            <a:custGeom>
              <a:avLst/>
              <a:gdLst/>
              <a:ahLst/>
              <a:cxnLst/>
              <a:rect l="0" t="0" r="0" b="0"/>
              <a:pathLst>
                <a:path w="260331" h="180146">
                  <a:moveTo>
                    <a:pt x="122583" y="37270"/>
                  </a:moveTo>
                  <a:lnTo>
                    <a:pt x="122583" y="37270"/>
                  </a:lnTo>
                  <a:lnTo>
                    <a:pt x="122583" y="24013"/>
                  </a:lnTo>
                  <a:lnTo>
                    <a:pt x="119408" y="21023"/>
                  </a:lnTo>
                  <a:lnTo>
                    <a:pt x="82811" y="5471"/>
                  </a:lnTo>
                  <a:lnTo>
                    <a:pt x="44176" y="0"/>
                  </a:lnTo>
                  <a:lnTo>
                    <a:pt x="27411" y="597"/>
                  </a:lnTo>
                  <a:lnTo>
                    <a:pt x="12904" y="4391"/>
                  </a:lnTo>
                  <a:lnTo>
                    <a:pt x="8188" y="6883"/>
                  </a:lnTo>
                  <a:lnTo>
                    <a:pt x="5044" y="9604"/>
                  </a:lnTo>
                  <a:lnTo>
                    <a:pt x="2950" y="12476"/>
                  </a:lnTo>
                  <a:lnTo>
                    <a:pt x="0" y="31688"/>
                  </a:lnTo>
                  <a:lnTo>
                    <a:pt x="4182" y="52431"/>
                  </a:lnTo>
                  <a:lnTo>
                    <a:pt x="8725" y="57961"/>
                  </a:lnTo>
                  <a:lnTo>
                    <a:pt x="28169" y="69741"/>
                  </a:lnTo>
                  <a:lnTo>
                    <a:pt x="43692" y="73702"/>
                  </a:lnTo>
                  <a:lnTo>
                    <a:pt x="58945" y="74629"/>
                  </a:lnTo>
                  <a:lnTo>
                    <a:pt x="73485" y="69396"/>
                  </a:lnTo>
                  <a:lnTo>
                    <a:pt x="97864" y="52029"/>
                  </a:lnTo>
                  <a:lnTo>
                    <a:pt x="101014" y="46299"/>
                  </a:lnTo>
                  <a:lnTo>
                    <a:pt x="103035" y="39054"/>
                  </a:lnTo>
                  <a:lnTo>
                    <a:pt x="100489" y="40885"/>
                  </a:lnTo>
                  <a:lnTo>
                    <a:pt x="90231" y="50684"/>
                  </a:lnTo>
                  <a:lnTo>
                    <a:pt x="87038" y="59460"/>
                  </a:lnTo>
                  <a:lnTo>
                    <a:pt x="84633" y="87696"/>
                  </a:lnTo>
                  <a:lnTo>
                    <a:pt x="90194" y="97076"/>
                  </a:lnTo>
                  <a:lnTo>
                    <a:pt x="94641" y="102541"/>
                  </a:lnTo>
                  <a:lnTo>
                    <a:pt x="105224" y="108612"/>
                  </a:lnTo>
                  <a:lnTo>
                    <a:pt x="111010" y="110232"/>
                  </a:lnTo>
                  <a:lnTo>
                    <a:pt x="125907" y="106386"/>
                  </a:lnTo>
                  <a:lnTo>
                    <a:pt x="169587" y="87333"/>
                  </a:lnTo>
                  <a:lnTo>
                    <a:pt x="209689" y="58980"/>
                  </a:lnTo>
                  <a:lnTo>
                    <a:pt x="243506" y="35052"/>
                  </a:lnTo>
                  <a:lnTo>
                    <a:pt x="253308" y="23677"/>
                  </a:lnTo>
                  <a:lnTo>
                    <a:pt x="259354" y="20645"/>
                  </a:lnTo>
                  <a:lnTo>
                    <a:pt x="260330" y="20895"/>
                  </a:lnTo>
                  <a:lnTo>
                    <a:pt x="259922" y="22121"/>
                  </a:lnTo>
                  <a:lnTo>
                    <a:pt x="228556" y="69283"/>
                  </a:lnTo>
                  <a:lnTo>
                    <a:pt x="193805" y="111100"/>
                  </a:lnTo>
                  <a:lnTo>
                    <a:pt x="182812" y="125117"/>
                  </a:lnTo>
                  <a:lnTo>
                    <a:pt x="139322" y="171872"/>
                  </a:lnTo>
                  <a:lnTo>
                    <a:pt x="132108" y="180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58" name="SMARTInkShape-137"/>
            <p:cNvSpPr/>
            <p:nvPr>
              <p:custDataLst>
                <p:tags r:id="rId35"/>
              </p:custDataLst>
            </p:nvPr>
          </p:nvSpPr>
          <p:spPr>
            <a:xfrm>
              <a:off x="10058400" y="584835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38100" y="8201"/>
                  </a:lnTo>
                  <a:lnTo>
                    <a:pt x="33043" y="19246"/>
                  </a:lnTo>
                  <a:lnTo>
                    <a:pt x="30496" y="22356"/>
                  </a:lnTo>
                  <a:lnTo>
                    <a:pt x="12590" y="34575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59" name="SMARTInkShape-138"/>
            <p:cNvSpPr/>
            <p:nvPr>
              <p:custDataLst>
                <p:tags r:id="rId36"/>
              </p:custDataLst>
            </p:nvPr>
          </p:nvSpPr>
          <p:spPr>
            <a:xfrm>
              <a:off x="10144125" y="57912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10361" y="670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60" name="SMARTInkShape-139"/>
            <p:cNvSpPr/>
            <p:nvPr>
              <p:custDataLst>
                <p:tags r:id="rId37"/>
              </p:custDataLst>
            </p:nvPr>
          </p:nvSpPr>
          <p:spPr>
            <a:xfrm>
              <a:off x="10049184" y="6087638"/>
              <a:ext cx="255394" cy="169552"/>
            </a:xfrm>
            <a:custGeom>
              <a:avLst/>
              <a:gdLst/>
              <a:ahLst/>
              <a:cxnLst/>
              <a:rect l="0" t="0" r="0" b="0"/>
              <a:pathLst>
                <a:path w="255394" h="169552">
                  <a:moveTo>
                    <a:pt x="133041" y="27412"/>
                  </a:moveTo>
                  <a:lnTo>
                    <a:pt x="133041" y="27412"/>
                  </a:lnTo>
                  <a:lnTo>
                    <a:pt x="124839" y="27412"/>
                  </a:lnTo>
                  <a:lnTo>
                    <a:pt x="124398" y="28470"/>
                  </a:lnTo>
                  <a:lnTo>
                    <a:pt x="123908" y="32468"/>
                  </a:lnTo>
                  <a:lnTo>
                    <a:pt x="122719" y="33958"/>
                  </a:lnTo>
                  <a:lnTo>
                    <a:pt x="83511" y="49946"/>
                  </a:lnTo>
                  <a:lnTo>
                    <a:pt x="39658" y="76554"/>
                  </a:lnTo>
                  <a:lnTo>
                    <a:pt x="17543" y="88625"/>
                  </a:lnTo>
                  <a:lnTo>
                    <a:pt x="735" y="102735"/>
                  </a:lnTo>
                  <a:lnTo>
                    <a:pt x="387" y="101969"/>
                  </a:lnTo>
                  <a:lnTo>
                    <a:pt x="0" y="98295"/>
                  </a:lnTo>
                  <a:lnTo>
                    <a:pt x="32202" y="56353"/>
                  </a:lnTo>
                  <a:lnTo>
                    <a:pt x="73404" y="24533"/>
                  </a:lnTo>
                  <a:lnTo>
                    <a:pt x="98673" y="13154"/>
                  </a:lnTo>
                  <a:lnTo>
                    <a:pt x="142440" y="2762"/>
                  </a:lnTo>
                  <a:lnTo>
                    <a:pt x="184627" y="0"/>
                  </a:lnTo>
                  <a:lnTo>
                    <a:pt x="231700" y="1889"/>
                  </a:lnTo>
                  <a:lnTo>
                    <a:pt x="245681" y="6544"/>
                  </a:lnTo>
                  <a:lnTo>
                    <a:pt x="249409" y="9267"/>
                  </a:lnTo>
                  <a:lnTo>
                    <a:pt x="255393" y="16184"/>
                  </a:lnTo>
                  <a:lnTo>
                    <a:pt x="250566" y="19953"/>
                  </a:lnTo>
                  <a:lnTo>
                    <a:pt x="241366" y="24097"/>
                  </a:lnTo>
                  <a:lnTo>
                    <a:pt x="197158" y="27121"/>
                  </a:lnTo>
                  <a:lnTo>
                    <a:pt x="153805" y="27374"/>
                  </a:lnTo>
                  <a:lnTo>
                    <a:pt x="130635" y="28462"/>
                  </a:lnTo>
                  <a:lnTo>
                    <a:pt x="116392" y="35612"/>
                  </a:lnTo>
                  <a:lnTo>
                    <a:pt x="119760" y="51714"/>
                  </a:lnTo>
                  <a:lnTo>
                    <a:pt x="143744" y="94778"/>
                  </a:lnTo>
                  <a:lnTo>
                    <a:pt x="177947" y="140936"/>
                  </a:lnTo>
                  <a:lnTo>
                    <a:pt x="186563" y="157710"/>
                  </a:lnTo>
                  <a:lnTo>
                    <a:pt x="187773" y="161902"/>
                  </a:lnTo>
                  <a:lnTo>
                    <a:pt x="187520" y="164697"/>
                  </a:lnTo>
                  <a:lnTo>
                    <a:pt x="186294" y="166560"/>
                  </a:lnTo>
                  <a:lnTo>
                    <a:pt x="184418" y="167803"/>
                  </a:lnTo>
                  <a:lnTo>
                    <a:pt x="171664" y="169551"/>
                  </a:lnTo>
                  <a:lnTo>
                    <a:pt x="154480" y="165012"/>
                  </a:lnTo>
                  <a:lnTo>
                    <a:pt x="117769" y="145316"/>
                  </a:lnTo>
                  <a:lnTo>
                    <a:pt x="76637" y="117024"/>
                  </a:lnTo>
                  <a:lnTo>
                    <a:pt x="18741" y="75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61" name="SMARTInkShape-140"/>
            <p:cNvSpPr/>
            <p:nvPr>
              <p:custDataLst>
                <p:tags r:id="rId38"/>
              </p:custDataLst>
            </p:nvPr>
          </p:nvSpPr>
          <p:spPr>
            <a:xfrm>
              <a:off x="10201435" y="6229350"/>
              <a:ext cx="133191" cy="71454"/>
            </a:xfrm>
            <a:custGeom>
              <a:avLst/>
              <a:gdLst/>
              <a:ahLst/>
              <a:cxnLst/>
              <a:rect l="0" t="0" r="0" b="0"/>
              <a:pathLst>
                <a:path w="133191" h="71454">
                  <a:moveTo>
                    <a:pt x="28415" y="0"/>
                  </a:moveTo>
                  <a:lnTo>
                    <a:pt x="28415" y="0"/>
                  </a:lnTo>
                  <a:lnTo>
                    <a:pt x="28415" y="22390"/>
                  </a:lnTo>
                  <a:lnTo>
                    <a:pt x="15158" y="54547"/>
                  </a:lnTo>
                  <a:lnTo>
                    <a:pt x="9117" y="61285"/>
                  </a:lnTo>
                  <a:lnTo>
                    <a:pt x="6024" y="63081"/>
                  </a:lnTo>
                  <a:lnTo>
                    <a:pt x="3963" y="65338"/>
                  </a:lnTo>
                  <a:lnTo>
                    <a:pt x="1062" y="71453"/>
                  </a:lnTo>
                  <a:lnTo>
                    <a:pt x="654" y="70919"/>
                  </a:lnTo>
                  <a:lnTo>
                    <a:pt x="0" y="67513"/>
                  </a:lnTo>
                  <a:lnTo>
                    <a:pt x="8535" y="51632"/>
                  </a:lnTo>
                  <a:lnTo>
                    <a:pt x="30435" y="26973"/>
                  </a:lnTo>
                  <a:lnTo>
                    <a:pt x="43071" y="22571"/>
                  </a:lnTo>
                  <a:lnTo>
                    <a:pt x="77054" y="19745"/>
                  </a:lnTo>
                  <a:lnTo>
                    <a:pt x="13319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62" name="SMARTInkShape-141"/>
            <p:cNvSpPr/>
            <p:nvPr>
              <p:custDataLst>
                <p:tags r:id="rId39"/>
              </p:custDataLst>
            </p:nvPr>
          </p:nvSpPr>
          <p:spPr>
            <a:xfrm>
              <a:off x="9793581" y="6221506"/>
              <a:ext cx="211439" cy="121142"/>
            </a:xfrm>
            <a:custGeom>
              <a:avLst/>
              <a:gdLst/>
              <a:ahLst/>
              <a:cxnLst/>
              <a:rect l="0" t="0" r="0" b="0"/>
              <a:pathLst>
                <a:path w="211439" h="121142">
                  <a:moveTo>
                    <a:pt x="55269" y="36419"/>
                  </a:moveTo>
                  <a:lnTo>
                    <a:pt x="55269" y="36419"/>
                  </a:lnTo>
                  <a:lnTo>
                    <a:pt x="50212" y="41475"/>
                  </a:lnTo>
                  <a:lnTo>
                    <a:pt x="29759" y="85760"/>
                  </a:lnTo>
                  <a:lnTo>
                    <a:pt x="10809" y="114525"/>
                  </a:lnTo>
                  <a:lnTo>
                    <a:pt x="0" y="121141"/>
                  </a:lnTo>
                  <a:lnTo>
                    <a:pt x="31266" y="74883"/>
                  </a:lnTo>
                  <a:lnTo>
                    <a:pt x="74400" y="28437"/>
                  </a:lnTo>
                  <a:lnTo>
                    <a:pt x="87055" y="16996"/>
                  </a:lnTo>
                  <a:lnTo>
                    <a:pt x="119635" y="2101"/>
                  </a:lnTo>
                  <a:lnTo>
                    <a:pt x="134676" y="0"/>
                  </a:lnTo>
                  <a:lnTo>
                    <a:pt x="160994" y="3873"/>
                  </a:lnTo>
                  <a:lnTo>
                    <a:pt x="183844" y="11724"/>
                  </a:lnTo>
                  <a:lnTo>
                    <a:pt x="194611" y="23327"/>
                  </a:lnTo>
                  <a:lnTo>
                    <a:pt x="210146" y="51589"/>
                  </a:lnTo>
                  <a:lnTo>
                    <a:pt x="211438" y="57116"/>
                  </a:lnTo>
                  <a:lnTo>
                    <a:pt x="211239" y="61859"/>
                  </a:lnTo>
                  <a:lnTo>
                    <a:pt x="208198" y="69951"/>
                  </a:lnTo>
                  <a:lnTo>
                    <a:pt x="203318" y="77075"/>
                  </a:lnTo>
                  <a:lnTo>
                    <a:pt x="179451" y="87035"/>
                  </a:lnTo>
                  <a:lnTo>
                    <a:pt x="160202" y="87843"/>
                  </a:lnTo>
                  <a:lnTo>
                    <a:pt x="118986" y="84544"/>
                  </a:lnTo>
                  <a:lnTo>
                    <a:pt x="86081" y="81321"/>
                  </a:lnTo>
                  <a:lnTo>
                    <a:pt x="55269" y="64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63" name="SMARTInkShape-142"/>
            <p:cNvSpPr/>
            <p:nvPr>
              <p:custDataLst>
                <p:tags r:id="rId40"/>
              </p:custDataLst>
            </p:nvPr>
          </p:nvSpPr>
          <p:spPr>
            <a:xfrm>
              <a:off x="9842722" y="6340202"/>
              <a:ext cx="242174" cy="174899"/>
            </a:xfrm>
            <a:custGeom>
              <a:avLst/>
              <a:gdLst/>
              <a:ahLst/>
              <a:cxnLst/>
              <a:rect l="0" t="0" r="0" b="0"/>
              <a:pathLst>
                <a:path w="242174" h="174899">
                  <a:moveTo>
                    <a:pt x="101378" y="51073"/>
                  </a:moveTo>
                  <a:lnTo>
                    <a:pt x="101378" y="51073"/>
                  </a:lnTo>
                  <a:lnTo>
                    <a:pt x="106435" y="51073"/>
                  </a:lnTo>
                  <a:lnTo>
                    <a:pt x="107924" y="48956"/>
                  </a:lnTo>
                  <a:lnTo>
                    <a:pt x="109580" y="40960"/>
                  </a:lnTo>
                  <a:lnTo>
                    <a:pt x="107905" y="36923"/>
                  </a:lnTo>
                  <a:lnTo>
                    <a:pt x="89329" y="19550"/>
                  </a:lnTo>
                  <a:lnTo>
                    <a:pt x="76973" y="15896"/>
                  </a:lnTo>
                  <a:lnTo>
                    <a:pt x="60898" y="15330"/>
                  </a:lnTo>
                  <a:lnTo>
                    <a:pt x="25452" y="21345"/>
                  </a:lnTo>
                  <a:lnTo>
                    <a:pt x="14365" y="27630"/>
                  </a:lnTo>
                  <a:lnTo>
                    <a:pt x="8444" y="32269"/>
                  </a:lnTo>
                  <a:lnTo>
                    <a:pt x="1865" y="43069"/>
                  </a:lnTo>
                  <a:lnTo>
                    <a:pt x="111" y="48912"/>
                  </a:lnTo>
                  <a:lnTo>
                    <a:pt x="0" y="53866"/>
                  </a:lnTo>
                  <a:lnTo>
                    <a:pt x="2699" y="62192"/>
                  </a:lnTo>
                  <a:lnTo>
                    <a:pt x="10249" y="69420"/>
                  </a:lnTo>
                  <a:lnTo>
                    <a:pt x="20660" y="75103"/>
                  </a:lnTo>
                  <a:lnTo>
                    <a:pt x="45763" y="79050"/>
                  </a:lnTo>
                  <a:lnTo>
                    <a:pt x="61498" y="74414"/>
                  </a:lnTo>
                  <a:lnTo>
                    <a:pt x="98976" y="51969"/>
                  </a:lnTo>
                  <a:lnTo>
                    <a:pt x="98718" y="51671"/>
                  </a:lnTo>
                  <a:lnTo>
                    <a:pt x="95609" y="51339"/>
                  </a:lnTo>
                  <a:lnTo>
                    <a:pt x="94357" y="53367"/>
                  </a:lnTo>
                  <a:lnTo>
                    <a:pt x="85372" y="94514"/>
                  </a:lnTo>
                  <a:lnTo>
                    <a:pt x="83681" y="110596"/>
                  </a:lnTo>
                  <a:lnTo>
                    <a:pt x="88574" y="125506"/>
                  </a:lnTo>
                  <a:lnTo>
                    <a:pt x="96746" y="137071"/>
                  </a:lnTo>
                  <a:lnTo>
                    <a:pt x="103906" y="142211"/>
                  </a:lnTo>
                  <a:lnTo>
                    <a:pt x="108354" y="141465"/>
                  </a:lnTo>
                  <a:lnTo>
                    <a:pt x="127882" y="127881"/>
                  </a:lnTo>
                  <a:lnTo>
                    <a:pt x="172577" y="83533"/>
                  </a:lnTo>
                  <a:lnTo>
                    <a:pt x="204224" y="42629"/>
                  </a:lnTo>
                  <a:lnTo>
                    <a:pt x="237232" y="1451"/>
                  </a:lnTo>
                  <a:lnTo>
                    <a:pt x="239573" y="0"/>
                  </a:lnTo>
                  <a:lnTo>
                    <a:pt x="241132" y="91"/>
                  </a:lnTo>
                  <a:lnTo>
                    <a:pt x="242173" y="1210"/>
                  </a:lnTo>
                  <a:lnTo>
                    <a:pt x="237684" y="8098"/>
                  </a:lnTo>
                  <a:lnTo>
                    <a:pt x="207620" y="50082"/>
                  </a:lnTo>
                  <a:lnTo>
                    <a:pt x="176135" y="94878"/>
                  </a:lnTo>
                  <a:lnTo>
                    <a:pt x="142248" y="138623"/>
                  </a:lnTo>
                  <a:lnTo>
                    <a:pt x="110903" y="174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64" name="SMARTInkShape-143"/>
            <p:cNvSpPr/>
            <p:nvPr>
              <p:custDataLst>
                <p:tags r:id="rId41"/>
              </p:custDataLst>
            </p:nvPr>
          </p:nvSpPr>
          <p:spPr>
            <a:xfrm>
              <a:off x="10004272" y="6439573"/>
              <a:ext cx="130329" cy="151728"/>
            </a:xfrm>
            <a:custGeom>
              <a:avLst/>
              <a:gdLst/>
              <a:ahLst/>
              <a:cxnLst/>
              <a:rect l="0" t="0" r="0" b="0"/>
              <a:pathLst>
                <a:path w="130329" h="151728">
                  <a:moveTo>
                    <a:pt x="6503" y="46952"/>
                  </a:moveTo>
                  <a:lnTo>
                    <a:pt x="6503" y="46952"/>
                  </a:lnTo>
                  <a:lnTo>
                    <a:pt x="11560" y="41896"/>
                  </a:lnTo>
                  <a:lnTo>
                    <a:pt x="14107" y="41465"/>
                  </a:lnTo>
                  <a:lnTo>
                    <a:pt x="16864" y="42235"/>
                  </a:lnTo>
                  <a:lnTo>
                    <a:pt x="22750" y="44856"/>
                  </a:lnTo>
                  <a:lnTo>
                    <a:pt x="65347" y="54368"/>
                  </a:lnTo>
                  <a:lnTo>
                    <a:pt x="86918" y="56061"/>
                  </a:lnTo>
                  <a:lnTo>
                    <a:pt x="118278" y="43183"/>
                  </a:lnTo>
                  <a:lnTo>
                    <a:pt x="124973" y="37163"/>
                  </a:lnTo>
                  <a:lnTo>
                    <a:pt x="126758" y="34076"/>
                  </a:lnTo>
                  <a:lnTo>
                    <a:pt x="126889" y="29901"/>
                  </a:lnTo>
                  <a:lnTo>
                    <a:pt x="124214" y="19618"/>
                  </a:lnTo>
                  <a:lnTo>
                    <a:pt x="116675" y="10815"/>
                  </a:lnTo>
                  <a:lnTo>
                    <a:pt x="106267" y="4433"/>
                  </a:lnTo>
                  <a:lnTo>
                    <a:pt x="82340" y="335"/>
                  </a:lnTo>
                  <a:lnTo>
                    <a:pt x="76111" y="0"/>
                  </a:lnTo>
                  <a:lnTo>
                    <a:pt x="52175" y="9639"/>
                  </a:lnTo>
                  <a:lnTo>
                    <a:pt x="17760" y="31860"/>
                  </a:lnTo>
                  <a:lnTo>
                    <a:pt x="6919" y="44125"/>
                  </a:lnTo>
                  <a:lnTo>
                    <a:pt x="1396" y="59454"/>
                  </a:lnTo>
                  <a:lnTo>
                    <a:pt x="0" y="75792"/>
                  </a:lnTo>
                  <a:lnTo>
                    <a:pt x="2906" y="90109"/>
                  </a:lnTo>
                  <a:lnTo>
                    <a:pt x="15551" y="110069"/>
                  </a:lnTo>
                  <a:lnTo>
                    <a:pt x="62858" y="142152"/>
                  </a:lnTo>
                  <a:lnTo>
                    <a:pt x="72648" y="148519"/>
                  </a:lnTo>
                  <a:lnTo>
                    <a:pt x="130328" y="151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68" name="SMARTInkShape-Group32"/>
          <p:cNvGrpSpPr/>
          <p:nvPr/>
        </p:nvGrpSpPr>
        <p:grpSpPr>
          <a:xfrm>
            <a:off x="4967435" y="2014261"/>
            <a:ext cx="2126462" cy="1670452"/>
            <a:chOff x="4967435" y="2014261"/>
            <a:chExt cx="2126462" cy="1670452"/>
          </a:xfrm>
        </p:grpSpPr>
        <p:sp>
          <p:nvSpPr>
            <p:cNvPr id="1166" name="SMARTInkShape-144"/>
            <p:cNvSpPr/>
            <p:nvPr>
              <p:custDataLst>
                <p:tags r:id="rId27"/>
              </p:custDataLst>
            </p:nvPr>
          </p:nvSpPr>
          <p:spPr>
            <a:xfrm>
              <a:off x="4967435" y="2014261"/>
              <a:ext cx="943449" cy="1280822"/>
            </a:xfrm>
            <a:custGeom>
              <a:avLst/>
              <a:gdLst/>
              <a:ahLst/>
              <a:cxnLst/>
              <a:rect l="0" t="0" r="0" b="0"/>
              <a:pathLst>
                <a:path w="943449" h="1280822">
                  <a:moveTo>
                    <a:pt x="738040" y="62189"/>
                  </a:moveTo>
                  <a:lnTo>
                    <a:pt x="738040" y="62189"/>
                  </a:lnTo>
                  <a:lnTo>
                    <a:pt x="699418" y="51828"/>
                  </a:lnTo>
                  <a:lnTo>
                    <a:pt x="665566" y="42891"/>
                  </a:lnTo>
                  <a:lnTo>
                    <a:pt x="622022" y="30718"/>
                  </a:lnTo>
                  <a:lnTo>
                    <a:pt x="575606" y="16528"/>
                  </a:lnTo>
                  <a:lnTo>
                    <a:pt x="542023" y="10145"/>
                  </a:lnTo>
                  <a:lnTo>
                    <a:pt x="502402" y="7308"/>
                  </a:lnTo>
                  <a:lnTo>
                    <a:pt x="462920" y="3226"/>
                  </a:lnTo>
                  <a:lnTo>
                    <a:pt x="424206" y="0"/>
                  </a:lnTo>
                  <a:lnTo>
                    <a:pt x="385833" y="2094"/>
                  </a:lnTo>
                  <a:lnTo>
                    <a:pt x="344790" y="3730"/>
                  </a:lnTo>
                  <a:lnTo>
                    <a:pt x="302912" y="5516"/>
                  </a:lnTo>
                  <a:lnTo>
                    <a:pt x="263133" y="9837"/>
                  </a:lnTo>
                  <a:lnTo>
                    <a:pt x="227110" y="15285"/>
                  </a:lnTo>
                  <a:lnTo>
                    <a:pt x="179900" y="24303"/>
                  </a:lnTo>
                  <a:lnTo>
                    <a:pt x="154486" y="31592"/>
                  </a:lnTo>
                  <a:lnTo>
                    <a:pt x="113904" y="54527"/>
                  </a:lnTo>
                  <a:lnTo>
                    <a:pt x="110283" y="58140"/>
                  </a:lnTo>
                  <a:lnTo>
                    <a:pt x="108927" y="61606"/>
                  </a:lnTo>
                  <a:lnTo>
                    <a:pt x="109081" y="64975"/>
                  </a:lnTo>
                  <a:lnTo>
                    <a:pt x="112359" y="68280"/>
                  </a:lnTo>
                  <a:lnTo>
                    <a:pt x="124468" y="74774"/>
                  </a:lnTo>
                  <a:lnTo>
                    <a:pt x="166774" y="79962"/>
                  </a:lnTo>
                  <a:lnTo>
                    <a:pt x="211883" y="80861"/>
                  </a:lnTo>
                  <a:lnTo>
                    <a:pt x="250545" y="81071"/>
                  </a:lnTo>
                  <a:lnTo>
                    <a:pt x="295245" y="81164"/>
                  </a:lnTo>
                  <a:lnTo>
                    <a:pt x="319018" y="81189"/>
                  </a:lnTo>
                  <a:lnTo>
                    <a:pt x="343334" y="82264"/>
                  </a:lnTo>
                  <a:lnTo>
                    <a:pt x="368011" y="84039"/>
                  </a:lnTo>
                  <a:lnTo>
                    <a:pt x="392929" y="86281"/>
                  </a:lnTo>
                  <a:lnTo>
                    <a:pt x="418008" y="87775"/>
                  </a:lnTo>
                  <a:lnTo>
                    <a:pt x="443194" y="88771"/>
                  </a:lnTo>
                  <a:lnTo>
                    <a:pt x="468451" y="89436"/>
                  </a:lnTo>
                  <a:lnTo>
                    <a:pt x="493756" y="90937"/>
                  </a:lnTo>
                  <a:lnTo>
                    <a:pt x="519092" y="92996"/>
                  </a:lnTo>
                  <a:lnTo>
                    <a:pt x="544449" y="95427"/>
                  </a:lnTo>
                  <a:lnTo>
                    <a:pt x="569822" y="98106"/>
                  </a:lnTo>
                  <a:lnTo>
                    <a:pt x="595203" y="100950"/>
                  </a:lnTo>
                  <a:lnTo>
                    <a:pt x="620590" y="103905"/>
                  </a:lnTo>
                  <a:lnTo>
                    <a:pt x="644924" y="105875"/>
                  </a:lnTo>
                  <a:lnTo>
                    <a:pt x="691716" y="108063"/>
                  </a:lnTo>
                  <a:lnTo>
                    <a:pt x="728741" y="111858"/>
                  </a:lnTo>
                  <a:lnTo>
                    <a:pt x="770562" y="119945"/>
                  </a:lnTo>
                  <a:lnTo>
                    <a:pt x="803025" y="127102"/>
                  </a:lnTo>
                  <a:lnTo>
                    <a:pt x="802530" y="128748"/>
                  </a:lnTo>
                  <a:lnTo>
                    <a:pt x="790691" y="133398"/>
                  </a:lnTo>
                  <a:lnTo>
                    <a:pt x="750113" y="136910"/>
                  </a:lnTo>
                  <a:lnTo>
                    <a:pt x="713067" y="140554"/>
                  </a:lnTo>
                  <a:lnTo>
                    <a:pt x="669791" y="144643"/>
                  </a:lnTo>
                  <a:lnTo>
                    <a:pt x="644915" y="145733"/>
                  </a:lnTo>
                  <a:lnTo>
                    <a:pt x="618807" y="146460"/>
                  </a:lnTo>
                  <a:lnTo>
                    <a:pt x="590818" y="148003"/>
                  </a:lnTo>
                  <a:lnTo>
                    <a:pt x="561575" y="150090"/>
                  </a:lnTo>
                  <a:lnTo>
                    <a:pt x="531497" y="152540"/>
                  </a:lnTo>
                  <a:lnTo>
                    <a:pt x="501920" y="155231"/>
                  </a:lnTo>
                  <a:lnTo>
                    <a:pt x="472676" y="158084"/>
                  </a:lnTo>
                  <a:lnTo>
                    <a:pt x="443656" y="161044"/>
                  </a:lnTo>
                  <a:lnTo>
                    <a:pt x="414784" y="164075"/>
                  </a:lnTo>
                  <a:lnTo>
                    <a:pt x="386011" y="167155"/>
                  </a:lnTo>
                  <a:lnTo>
                    <a:pt x="357304" y="170266"/>
                  </a:lnTo>
                  <a:lnTo>
                    <a:pt x="330758" y="173399"/>
                  </a:lnTo>
                  <a:lnTo>
                    <a:pt x="305652" y="176546"/>
                  </a:lnTo>
                  <a:lnTo>
                    <a:pt x="259059" y="183922"/>
                  </a:lnTo>
                  <a:lnTo>
                    <a:pt x="217185" y="194257"/>
                  </a:lnTo>
                  <a:lnTo>
                    <a:pt x="173079" y="206918"/>
                  </a:lnTo>
                  <a:lnTo>
                    <a:pt x="150015" y="217373"/>
                  </a:lnTo>
                  <a:lnTo>
                    <a:pt x="149174" y="221736"/>
                  </a:lnTo>
                  <a:lnTo>
                    <a:pt x="151787" y="226762"/>
                  </a:lnTo>
                  <a:lnTo>
                    <a:pt x="156705" y="232229"/>
                  </a:lnTo>
                  <a:lnTo>
                    <a:pt x="188908" y="244981"/>
                  </a:lnTo>
                  <a:lnTo>
                    <a:pt x="222695" y="252085"/>
                  </a:lnTo>
                  <a:lnTo>
                    <a:pt x="264523" y="258771"/>
                  </a:lnTo>
                  <a:lnTo>
                    <a:pt x="289012" y="262035"/>
                  </a:lnTo>
                  <a:lnTo>
                    <a:pt x="314863" y="265270"/>
                  </a:lnTo>
                  <a:lnTo>
                    <a:pt x="342680" y="268485"/>
                  </a:lnTo>
                  <a:lnTo>
                    <a:pt x="371809" y="271686"/>
                  </a:lnTo>
                  <a:lnTo>
                    <a:pt x="401811" y="274879"/>
                  </a:lnTo>
                  <a:lnTo>
                    <a:pt x="433454" y="279124"/>
                  </a:lnTo>
                  <a:lnTo>
                    <a:pt x="466191" y="284070"/>
                  </a:lnTo>
                  <a:lnTo>
                    <a:pt x="499658" y="289485"/>
                  </a:lnTo>
                  <a:lnTo>
                    <a:pt x="533610" y="294153"/>
                  </a:lnTo>
                  <a:lnTo>
                    <a:pt x="567886" y="298323"/>
                  </a:lnTo>
                  <a:lnTo>
                    <a:pt x="602379" y="302162"/>
                  </a:lnTo>
                  <a:lnTo>
                    <a:pt x="635958" y="307896"/>
                  </a:lnTo>
                  <a:lnTo>
                    <a:pt x="668927" y="314894"/>
                  </a:lnTo>
                  <a:lnTo>
                    <a:pt x="701490" y="322734"/>
                  </a:lnTo>
                  <a:lnTo>
                    <a:pt x="732723" y="330077"/>
                  </a:lnTo>
                  <a:lnTo>
                    <a:pt x="763070" y="337089"/>
                  </a:lnTo>
                  <a:lnTo>
                    <a:pt x="792827" y="343881"/>
                  </a:lnTo>
                  <a:lnTo>
                    <a:pt x="819015" y="350525"/>
                  </a:lnTo>
                  <a:lnTo>
                    <a:pt x="865045" y="363552"/>
                  </a:lnTo>
                  <a:lnTo>
                    <a:pt x="901026" y="376398"/>
                  </a:lnTo>
                  <a:lnTo>
                    <a:pt x="943448" y="396834"/>
                  </a:lnTo>
                  <a:lnTo>
                    <a:pt x="942712" y="401703"/>
                  </a:lnTo>
                  <a:lnTo>
                    <a:pt x="927783" y="412756"/>
                  </a:lnTo>
                  <a:lnTo>
                    <a:pt x="897865" y="419080"/>
                  </a:lnTo>
                  <a:lnTo>
                    <a:pt x="857757" y="422949"/>
                  </a:lnTo>
                  <a:lnTo>
                    <a:pt x="833726" y="425462"/>
                  </a:lnTo>
                  <a:lnTo>
                    <a:pt x="808181" y="428196"/>
                  </a:lnTo>
                  <a:lnTo>
                    <a:pt x="779509" y="430019"/>
                  </a:lnTo>
                  <a:lnTo>
                    <a:pt x="748753" y="431234"/>
                  </a:lnTo>
                  <a:lnTo>
                    <a:pt x="716606" y="432044"/>
                  </a:lnTo>
                  <a:lnTo>
                    <a:pt x="681418" y="433642"/>
                  </a:lnTo>
                  <a:lnTo>
                    <a:pt x="644200" y="435766"/>
                  </a:lnTo>
                  <a:lnTo>
                    <a:pt x="605630" y="438240"/>
                  </a:lnTo>
                  <a:lnTo>
                    <a:pt x="566159" y="440948"/>
                  </a:lnTo>
                  <a:lnTo>
                    <a:pt x="526085" y="443812"/>
                  </a:lnTo>
                  <a:lnTo>
                    <a:pt x="485612" y="446779"/>
                  </a:lnTo>
                  <a:lnTo>
                    <a:pt x="444871" y="450874"/>
                  </a:lnTo>
                  <a:lnTo>
                    <a:pt x="403952" y="455721"/>
                  </a:lnTo>
                  <a:lnTo>
                    <a:pt x="362915" y="461069"/>
                  </a:lnTo>
                  <a:lnTo>
                    <a:pt x="323915" y="466750"/>
                  </a:lnTo>
                  <a:lnTo>
                    <a:pt x="286273" y="472655"/>
                  </a:lnTo>
                  <a:lnTo>
                    <a:pt x="249537" y="478708"/>
                  </a:lnTo>
                  <a:lnTo>
                    <a:pt x="214463" y="484860"/>
                  </a:lnTo>
                  <a:lnTo>
                    <a:pt x="180497" y="491078"/>
                  </a:lnTo>
                  <a:lnTo>
                    <a:pt x="147270" y="497340"/>
                  </a:lnTo>
                  <a:lnTo>
                    <a:pt x="118768" y="503631"/>
                  </a:lnTo>
                  <a:lnTo>
                    <a:pt x="93417" y="509942"/>
                  </a:lnTo>
                  <a:lnTo>
                    <a:pt x="50432" y="521540"/>
                  </a:lnTo>
                  <a:lnTo>
                    <a:pt x="7725" y="535078"/>
                  </a:lnTo>
                  <a:lnTo>
                    <a:pt x="2455" y="540432"/>
                  </a:lnTo>
                  <a:lnTo>
                    <a:pt x="0" y="546118"/>
                  </a:lnTo>
                  <a:lnTo>
                    <a:pt x="2597" y="550967"/>
                  </a:lnTo>
                  <a:lnTo>
                    <a:pt x="16771" y="559176"/>
                  </a:lnTo>
                  <a:lnTo>
                    <a:pt x="48470" y="566353"/>
                  </a:lnTo>
                  <a:lnTo>
                    <a:pt x="92898" y="572012"/>
                  </a:lnTo>
                  <a:lnTo>
                    <a:pt x="119562" y="573521"/>
                  </a:lnTo>
                  <a:lnTo>
                    <a:pt x="147921" y="574527"/>
                  </a:lnTo>
                  <a:lnTo>
                    <a:pt x="179528" y="576256"/>
                  </a:lnTo>
                  <a:lnTo>
                    <a:pt x="213298" y="578467"/>
                  </a:lnTo>
                  <a:lnTo>
                    <a:pt x="248513" y="581000"/>
                  </a:lnTo>
                  <a:lnTo>
                    <a:pt x="284688" y="583746"/>
                  </a:lnTo>
                  <a:lnTo>
                    <a:pt x="321505" y="586635"/>
                  </a:lnTo>
                  <a:lnTo>
                    <a:pt x="358750" y="589620"/>
                  </a:lnTo>
                  <a:lnTo>
                    <a:pt x="398397" y="592668"/>
                  </a:lnTo>
                  <a:lnTo>
                    <a:pt x="439644" y="595758"/>
                  </a:lnTo>
                  <a:lnTo>
                    <a:pt x="481960" y="598877"/>
                  </a:lnTo>
                  <a:lnTo>
                    <a:pt x="522869" y="602014"/>
                  </a:lnTo>
                  <a:lnTo>
                    <a:pt x="562843" y="605164"/>
                  </a:lnTo>
                  <a:lnTo>
                    <a:pt x="602192" y="608323"/>
                  </a:lnTo>
                  <a:lnTo>
                    <a:pt x="640066" y="612545"/>
                  </a:lnTo>
                  <a:lnTo>
                    <a:pt x="676958" y="617476"/>
                  </a:lnTo>
                  <a:lnTo>
                    <a:pt x="713193" y="622880"/>
                  </a:lnTo>
                  <a:lnTo>
                    <a:pt x="746876" y="627542"/>
                  </a:lnTo>
                  <a:lnTo>
                    <a:pt x="778855" y="631707"/>
                  </a:lnTo>
                  <a:lnTo>
                    <a:pt x="809700" y="635543"/>
                  </a:lnTo>
                  <a:lnTo>
                    <a:pt x="836614" y="640217"/>
                  </a:lnTo>
                  <a:lnTo>
                    <a:pt x="883451" y="651054"/>
                  </a:lnTo>
                  <a:lnTo>
                    <a:pt x="925293" y="663999"/>
                  </a:lnTo>
                  <a:lnTo>
                    <a:pt x="928492" y="667654"/>
                  </a:lnTo>
                  <a:lnTo>
                    <a:pt x="926391" y="671149"/>
                  </a:lnTo>
                  <a:lnTo>
                    <a:pt x="920758" y="674537"/>
                  </a:lnTo>
                  <a:lnTo>
                    <a:pt x="877433" y="674250"/>
                  </a:lnTo>
                  <a:lnTo>
                    <a:pt x="829979" y="672883"/>
                  </a:lnTo>
                  <a:lnTo>
                    <a:pt x="802507" y="672518"/>
                  </a:lnTo>
                  <a:lnTo>
                    <a:pt x="770435" y="671217"/>
                  </a:lnTo>
                  <a:lnTo>
                    <a:pt x="735295" y="669291"/>
                  </a:lnTo>
                  <a:lnTo>
                    <a:pt x="698110" y="666949"/>
                  </a:lnTo>
                  <a:lnTo>
                    <a:pt x="659562" y="665387"/>
                  </a:lnTo>
                  <a:lnTo>
                    <a:pt x="620105" y="664346"/>
                  </a:lnTo>
                  <a:lnTo>
                    <a:pt x="580042" y="663652"/>
                  </a:lnTo>
                  <a:lnTo>
                    <a:pt x="539574" y="664248"/>
                  </a:lnTo>
                  <a:lnTo>
                    <a:pt x="498838" y="665703"/>
                  </a:lnTo>
                  <a:lnTo>
                    <a:pt x="457922" y="667732"/>
                  </a:lnTo>
                  <a:lnTo>
                    <a:pt x="417944" y="670143"/>
                  </a:lnTo>
                  <a:lnTo>
                    <a:pt x="378593" y="672808"/>
                  </a:lnTo>
                  <a:lnTo>
                    <a:pt x="339659" y="675643"/>
                  </a:lnTo>
                  <a:lnTo>
                    <a:pt x="302061" y="677534"/>
                  </a:lnTo>
                  <a:lnTo>
                    <a:pt x="265354" y="678794"/>
                  </a:lnTo>
                  <a:lnTo>
                    <a:pt x="229241" y="679634"/>
                  </a:lnTo>
                  <a:lnTo>
                    <a:pt x="196699" y="681252"/>
                  </a:lnTo>
                  <a:lnTo>
                    <a:pt x="166538" y="683389"/>
                  </a:lnTo>
                  <a:lnTo>
                    <a:pt x="137964" y="685873"/>
                  </a:lnTo>
                  <a:lnTo>
                    <a:pt x="92103" y="691454"/>
                  </a:lnTo>
                  <a:lnTo>
                    <a:pt x="45001" y="700546"/>
                  </a:lnTo>
                  <a:lnTo>
                    <a:pt x="34714" y="703660"/>
                  </a:lnTo>
                  <a:lnTo>
                    <a:pt x="33147" y="706795"/>
                  </a:lnTo>
                  <a:lnTo>
                    <a:pt x="37395" y="709943"/>
                  </a:lnTo>
                  <a:lnTo>
                    <a:pt x="57284" y="715205"/>
                  </a:lnTo>
                  <a:lnTo>
                    <a:pt x="87290" y="717543"/>
                  </a:lnTo>
                  <a:lnTo>
                    <a:pt x="130260" y="721405"/>
                  </a:lnTo>
                  <a:lnTo>
                    <a:pt x="155053" y="723916"/>
                  </a:lnTo>
                  <a:lnTo>
                    <a:pt x="184282" y="726649"/>
                  </a:lnTo>
                  <a:lnTo>
                    <a:pt x="216468" y="729529"/>
                  </a:lnTo>
                  <a:lnTo>
                    <a:pt x="250626" y="732507"/>
                  </a:lnTo>
                  <a:lnTo>
                    <a:pt x="286097" y="735551"/>
                  </a:lnTo>
                  <a:lnTo>
                    <a:pt x="322444" y="738639"/>
                  </a:lnTo>
                  <a:lnTo>
                    <a:pt x="359376" y="741755"/>
                  </a:lnTo>
                  <a:lnTo>
                    <a:pt x="398814" y="745950"/>
                  </a:lnTo>
                  <a:lnTo>
                    <a:pt x="439923" y="750863"/>
                  </a:lnTo>
                  <a:lnTo>
                    <a:pt x="482145" y="756255"/>
                  </a:lnTo>
                  <a:lnTo>
                    <a:pt x="522993" y="761966"/>
                  </a:lnTo>
                  <a:lnTo>
                    <a:pt x="562926" y="767891"/>
                  </a:lnTo>
                  <a:lnTo>
                    <a:pt x="602247" y="773957"/>
                  </a:lnTo>
                  <a:lnTo>
                    <a:pt x="640103" y="780118"/>
                  </a:lnTo>
                  <a:lnTo>
                    <a:pt x="676982" y="786341"/>
                  </a:lnTo>
                  <a:lnTo>
                    <a:pt x="713210" y="792607"/>
                  </a:lnTo>
                  <a:lnTo>
                    <a:pt x="745829" y="797843"/>
                  </a:lnTo>
                  <a:lnTo>
                    <a:pt x="776040" y="802391"/>
                  </a:lnTo>
                  <a:lnTo>
                    <a:pt x="804649" y="806483"/>
                  </a:lnTo>
                  <a:lnTo>
                    <a:pt x="850546" y="816672"/>
                  </a:lnTo>
                  <a:lnTo>
                    <a:pt x="894847" y="831487"/>
                  </a:lnTo>
                  <a:lnTo>
                    <a:pt x="902903" y="835404"/>
                  </a:lnTo>
                  <a:lnTo>
                    <a:pt x="900866" y="838016"/>
                  </a:lnTo>
                  <a:lnTo>
                    <a:pt x="861544" y="841691"/>
                  </a:lnTo>
                  <a:lnTo>
                    <a:pt x="819742" y="842551"/>
                  </a:lnTo>
                  <a:lnTo>
                    <a:pt x="793566" y="842781"/>
                  </a:lnTo>
                  <a:lnTo>
                    <a:pt x="764474" y="842933"/>
                  </a:lnTo>
                  <a:lnTo>
                    <a:pt x="733438" y="843035"/>
                  </a:lnTo>
                  <a:lnTo>
                    <a:pt x="698988" y="843103"/>
                  </a:lnTo>
                  <a:lnTo>
                    <a:pt x="662264" y="843148"/>
                  </a:lnTo>
                  <a:lnTo>
                    <a:pt x="624023" y="843179"/>
                  </a:lnTo>
                  <a:lnTo>
                    <a:pt x="584770" y="843199"/>
                  </a:lnTo>
                  <a:lnTo>
                    <a:pt x="544844" y="843212"/>
                  </a:lnTo>
                  <a:lnTo>
                    <a:pt x="504467" y="843221"/>
                  </a:lnTo>
                  <a:lnTo>
                    <a:pt x="464850" y="843227"/>
                  </a:lnTo>
                  <a:lnTo>
                    <a:pt x="425738" y="843231"/>
                  </a:lnTo>
                  <a:lnTo>
                    <a:pt x="386964" y="843234"/>
                  </a:lnTo>
                  <a:lnTo>
                    <a:pt x="349472" y="844294"/>
                  </a:lnTo>
                  <a:lnTo>
                    <a:pt x="312836" y="846059"/>
                  </a:lnTo>
                  <a:lnTo>
                    <a:pt x="276771" y="848294"/>
                  </a:lnTo>
                  <a:lnTo>
                    <a:pt x="243202" y="849784"/>
                  </a:lnTo>
                  <a:lnTo>
                    <a:pt x="211298" y="850777"/>
                  </a:lnTo>
                  <a:lnTo>
                    <a:pt x="180503" y="851440"/>
                  </a:lnTo>
                  <a:lnTo>
                    <a:pt x="154683" y="852939"/>
                  </a:lnTo>
                  <a:lnTo>
                    <a:pt x="111881" y="857428"/>
                  </a:lnTo>
                  <a:lnTo>
                    <a:pt x="68148" y="865905"/>
                  </a:lnTo>
                  <a:lnTo>
                    <a:pt x="45194" y="875120"/>
                  </a:lnTo>
                  <a:lnTo>
                    <a:pt x="44368" y="878251"/>
                  </a:lnTo>
                  <a:lnTo>
                    <a:pt x="46991" y="881397"/>
                  </a:lnTo>
                  <a:lnTo>
                    <a:pt x="60491" y="887715"/>
                  </a:lnTo>
                  <a:lnTo>
                    <a:pt x="102074" y="897222"/>
                  </a:lnTo>
                  <a:lnTo>
                    <a:pt x="147413" y="903567"/>
                  </a:lnTo>
                  <a:lnTo>
                    <a:pt x="173897" y="906741"/>
                  </a:lnTo>
                  <a:lnTo>
                    <a:pt x="202137" y="909916"/>
                  </a:lnTo>
                  <a:lnTo>
                    <a:pt x="231546" y="913090"/>
                  </a:lnTo>
                  <a:lnTo>
                    <a:pt x="264911" y="917323"/>
                  </a:lnTo>
                  <a:lnTo>
                    <a:pt x="300912" y="922262"/>
                  </a:lnTo>
                  <a:lnTo>
                    <a:pt x="338671" y="927671"/>
                  </a:lnTo>
                  <a:lnTo>
                    <a:pt x="377603" y="933393"/>
                  </a:lnTo>
                  <a:lnTo>
                    <a:pt x="417315" y="939325"/>
                  </a:lnTo>
                  <a:lnTo>
                    <a:pt x="457549" y="945397"/>
                  </a:lnTo>
                  <a:lnTo>
                    <a:pt x="497070" y="952619"/>
                  </a:lnTo>
                  <a:lnTo>
                    <a:pt x="536119" y="960609"/>
                  </a:lnTo>
                  <a:lnTo>
                    <a:pt x="574851" y="969111"/>
                  </a:lnTo>
                  <a:lnTo>
                    <a:pt x="612314" y="976895"/>
                  </a:lnTo>
                  <a:lnTo>
                    <a:pt x="648931" y="984201"/>
                  </a:lnTo>
                  <a:lnTo>
                    <a:pt x="684984" y="991189"/>
                  </a:lnTo>
                  <a:lnTo>
                    <a:pt x="717486" y="997964"/>
                  </a:lnTo>
                  <a:lnTo>
                    <a:pt x="747621" y="1004597"/>
                  </a:lnTo>
                  <a:lnTo>
                    <a:pt x="776177" y="1011136"/>
                  </a:lnTo>
                  <a:lnTo>
                    <a:pt x="819196" y="1024046"/>
                  </a:lnTo>
                  <a:lnTo>
                    <a:pt x="846076" y="1035781"/>
                  </a:lnTo>
                  <a:lnTo>
                    <a:pt x="850281" y="1040392"/>
                  </a:lnTo>
                  <a:lnTo>
                    <a:pt x="850967" y="1044524"/>
                  </a:lnTo>
                  <a:lnTo>
                    <a:pt x="846133" y="1047279"/>
                  </a:lnTo>
                  <a:lnTo>
                    <a:pt x="810872" y="1051157"/>
                  </a:lnTo>
                  <a:lnTo>
                    <a:pt x="770762" y="1052063"/>
                  </a:lnTo>
                  <a:lnTo>
                    <a:pt x="745038" y="1051247"/>
                  </a:lnTo>
                  <a:lnTo>
                    <a:pt x="716247" y="1049644"/>
                  </a:lnTo>
                  <a:lnTo>
                    <a:pt x="685411" y="1047518"/>
                  </a:lnTo>
                  <a:lnTo>
                    <a:pt x="652154" y="1045041"/>
                  </a:lnTo>
                  <a:lnTo>
                    <a:pt x="617283" y="1042332"/>
                  </a:lnTo>
                  <a:lnTo>
                    <a:pt x="581336" y="1039468"/>
                  </a:lnTo>
                  <a:lnTo>
                    <a:pt x="545728" y="1037558"/>
                  </a:lnTo>
                  <a:lnTo>
                    <a:pt x="510349" y="1036285"/>
                  </a:lnTo>
                  <a:lnTo>
                    <a:pt x="475121" y="1035436"/>
                  </a:lnTo>
                  <a:lnTo>
                    <a:pt x="439994" y="1034871"/>
                  </a:lnTo>
                  <a:lnTo>
                    <a:pt x="404934" y="1034494"/>
                  </a:lnTo>
                  <a:lnTo>
                    <a:pt x="369919" y="1034242"/>
                  </a:lnTo>
                  <a:lnTo>
                    <a:pt x="338110" y="1034074"/>
                  </a:lnTo>
                  <a:lnTo>
                    <a:pt x="308436" y="1033963"/>
                  </a:lnTo>
                  <a:lnTo>
                    <a:pt x="280188" y="1033888"/>
                  </a:lnTo>
                  <a:lnTo>
                    <a:pt x="255005" y="1033838"/>
                  </a:lnTo>
                  <a:lnTo>
                    <a:pt x="210092" y="1033783"/>
                  </a:lnTo>
                  <a:lnTo>
                    <a:pt x="174607" y="1033759"/>
                  </a:lnTo>
                  <a:lnTo>
                    <a:pt x="136474" y="1036567"/>
                  </a:lnTo>
                  <a:lnTo>
                    <a:pt x="123544" y="1040287"/>
                  </a:lnTo>
                  <a:lnTo>
                    <a:pt x="123060" y="1041280"/>
                  </a:lnTo>
                  <a:lnTo>
                    <a:pt x="124853" y="1041941"/>
                  </a:lnTo>
                  <a:lnTo>
                    <a:pt x="155068" y="1042676"/>
                  </a:lnTo>
                  <a:lnTo>
                    <a:pt x="201658" y="1044061"/>
                  </a:lnTo>
                  <a:lnTo>
                    <a:pt x="225935" y="1045912"/>
                  </a:lnTo>
                  <a:lnTo>
                    <a:pt x="250587" y="1048204"/>
                  </a:lnTo>
                  <a:lnTo>
                    <a:pt x="278663" y="1050791"/>
                  </a:lnTo>
                  <a:lnTo>
                    <a:pt x="309022" y="1053573"/>
                  </a:lnTo>
                  <a:lnTo>
                    <a:pt x="340903" y="1056487"/>
                  </a:lnTo>
                  <a:lnTo>
                    <a:pt x="373798" y="1059488"/>
                  </a:lnTo>
                  <a:lnTo>
                    <a:pt x="407371" y="1062547"/>
                  </a:lnTo>
                  <a:lnTo>
                    <a:pt x="441394" y="1065644"/>
                  </a:lnTo>
                  <a:lnTo>
                    <a:pt x="474659" y="1069826"/>
                  </a:lnTo>
                  <a:lnTo>
                    <a:pt x="507419" y="1074730"/>
                  </a:lnTo>
                  <a:lnTo>
                    <a:pt x="539843" y="1080116"/>
                  </a:lnTo>
                  <a:lnTo>
                    <a:pt x="570984" y="1085824"/>
                  </a:lnTo>
                  <a:lnTo>
                    <a:pt x="601269" y="1091746"/>
                  </a:lnTo>
                  <a:lnTo>
                    <a:pt x="630985" y="1097810"/>
                  </a:lnTo>
                  <a:lnTo>
                    <a:pt x="657144" y="1102911"/>
                  </a:lnTo>
                  <a:lnTo>
                    <a:pt x="703145" y="1111402"/>
                  </a:lnTo>
                  <a:lnTo>
                    <a:pt x="739112" y="1118703"/>
                  </a:lnTo>
                  <a:lnTo>
                    <a:pt x="774694" y="1128763"/>
                  </a:lnTo>
                  <a:lnTo>
                    <a:pt x="781526" y="1132014"/>
                  </a:lnTo>
                  <a:lnTo>
                    <a:pt x="782905" y="1135239"/>
                  </a:lnTo>
                  <a:lnTo>
                    <a:pt x="780650" y="1138447"/>
                  </a:lnTo>
                  <a:lnTo>
                    <a:pt x="775972" y="1141644"/>
                  </a:lnTo>
                  <a:lnTo>
                    <a:pt x="744106" y="1146144"/>
                  </a:lnTo>
                  <a:lnTo>
                    <a:pt x="707574" y="1147197"/>
                  </a:lnTo>
                  <a:lnTo>
                    <a:pt x="662058" y="1147665"/>
                  </a:lnTo>
                  <a:lnTo>
                    <a:pt x="636585" y="1147789"/>
                  </a:lnTo>
                  <a:lnTo>
                    <a:pt x="610079" y="1147873"/>
                  </a:lnTo>
                  <a:lnTo>
                    <a:pt x="581824" y="1147928"/>
                  </a:lnTo>
                  <a:lnTo>
                    <a:pt x="552404" y="1147965"/>
                  </a:lnTo>
                  <a:lnTo>
                    <a:pt x="522208" y="1147990"/>
                  </a:lnTo>
                  <a:lnTo>
                    <a:pt x="492552" y="1149065"/>
                  </a:lnTo>
                  <a:lnTo>
                    <a:pt x="463256" y="1150839"/>
                  </a:lnTo>
                  <a:lnTo>
                    <a:pt x="434201" y="1153081"/>
                  </a:lnTo>
                  <a:lnTo>
                    <a:pt x="407422" y="1154575"/>
                  </a:lnTo>
                  <a:lnTo>
                    <a:pt x="382162" y="1155572"/>
                  </a:lnTo>
                  <a:lnTo>
                    <a:pt x="336455" y="1157737"/>
                  </a:lnTo>
                  <a:lnTo>
                    <a:pt x="298502" y="1162227"/>
                  </a:lnTo>
                  <a:lnTo>
                    <a:pt x="257498" y="1170705"/>
                  </a:lnTo>
                  <a:lnTo>
                    <a:pt x="235354" y="1179920"/>
                  </a:lnTo>
                  <a:lnTo>
                    <a:pt x="237816" y="1184109"/>
                  </a:lnTo>
                  <a:lnTo>
                    <a:pt x="257484" y="1194409"/>
                  </a:lnTo>
                  <a:lnTo>
                    <a:pt x="290215" y="1203220"/>
                  </a:lnTo>
                  <a:lnTo>
                    <a:pt x="330515" y="1210664"/>
                  </a:lnTo>
                  <a:lnTo>
                    <a:pt x="376649" y="1217500"/>
                  </a:lnTo>
                  <a:lnTo>
                    <a:pt x="401862" y="1220805"/>
                  </a:lnTo>
                  <a:lnTo>
                    <a:pt x="428196" y="1224066"/>
                  </a:lnTo>
                  <a:lnTo>
                    <a:pt x="455277" y="1227299"/>
                  </a:lnTo>
                  <a:lnTo>
                    <a:pt x="483915" y="1231571"/>
                  </a:lnTo>
                  <a:lnTo>
                    <a:pt x="513590" y="1236535"/>
                  </a:lnTo>
                  <a:lnTo>
                    <a:pt x="543956" y="1241961"/>
                  </a:lnTo>
                  <a:lnTo>
                    <a:pt x="572668" y="1246637"/>
                  </a:lnTo>
                  <a:lnTo>
                    <a:pt x="600275" y="1250813"/>
                  </a:lnTo>
                  <a:lnTo>
                    <a:pt x="627147" y="1254655"/>
                  </a:lnTo>
                  <a:lnTo>
                    <a:pt x="652470" y="1258275"/>
                  </a:lnTo>
                  <a:lnTo>
                    <a:pt x="676759" y="1261746"/>
                  </a:lnTo>
                  <a:lnTo>
                    <a:pt x="720329" y="1268425"/>
                  </a:lnTo>
                  <a:lnTo>
                    <a:pt x="767600" y="1277078"/>
                  </a:lnTo>
                  <a:lnTo>
                    <a:pt x="798442" y="1280537"/>
                  </a:lnTo>
                  <a:lnTo>
                    <a:pt x="797358" y="1280821"/>
                  </a:lnTo>
                  <a:lnTo>
                    <a:pt x="755480" y="1273672"/>
                  </a:lnTo>
                  <a:lnTo>
                    <a:pt x="718980" y="1268082"/>
                  </a:lnTo>
                  <a:lnTo>
                    <a:pt x="675242" y="1262069"/>
                  </a:lnTo>
                  <a:lnTo>
                    <a:pt x="651724" y="1258984"/>
                  </a:lnTo>
                  <a:lnTo>
                    <a:pt x="625462" y="1256927"/>
                  </a:lnTo>
                  <a:lnTo>
                    <a:pt x="597372" y="1255556"/>
                  </a:lnTo>
                  <a:lnTo>
                    <a:pt x="568061" y="1254642"/>
                  </a:lnTo>
                  <a:lnTo>
                    <a:pt x="537937" y="1252974"/>
                  </a:lnTo>
                  <a:lnTo>
                    <a:pt x="507272" y="1250804"/>
                  </a:lnTo>
                  <a:lnTo>
                    <a:pt x="476244" y="1248299"/>
                  </a:lnTo>
                  <a:lnTo>
                    <a:pt x="444976" y="1246629"/>
                  </a:lnTo>
                  <a:lnTo>
                    <a:pt x="413547" y="1245516"/>
                  </a:lnTo>
                  <a:lnTo>
                    <a:pt x="382012" y="1244773"/>
                  </a:lnTo>
                  <a:lnTo>
                    <a:pt x="352521" y="1245337"/>
                  </a:lnTo>
                  <a:lnTo>
                    <a:pt x="324394" y="1246771"/>
                  </a:lnTo>
                  <a:lnTo>
                    <a:pt x="297176" y="1248785"/>
                  </a:lnTo>
                  <a:lnTo>
                    <a:pt x="250001" y="1251023"/>
                  </a:lnTo>
                  <a:lnTo>
                    <a:pt x="211042" y="1253076"/>
                  </a:lnTo>
                  <a:lnTo>
                    <a:pt x="157015" y="1262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67" name="SMARTInkShape-145"/>
            <p:cNvSpPr/>
            <p:nvPr>
              <p:custDataLst>
                <p:tags r:id="rId28"/>
              </p:custDataLst>
            </p:nvPr>
          </p:nvSpPr>
          <p:spPr>
            <a:xfrm>
              <a:off x="5895975" y="3336037"/>
              <a:ext cx="1197922" cy="348676"/>
            </a:xfrm>
            <a:custGeom>
              <a:avLst/>
              <a:gdLst/>
              <a:ahLst/>
              <a:cxnLst/>
              <a:rect l="0" t="0" r="0" b="0"/>
              <a:pathLst>
                <a:path w="1197922" h="348676">
                  <a:moveTo>
                    <a:pt x="0" y="64388"/>
                  </a:moveTo>
                  <a:lnTo>
                    <a:pt x="0" y="64388"/>
                  </a:lnTo>
                  <a:lnTo>
                    <a:pt x="15209" y="65446"/>
                  </a:lnTo>
                  <a:lnTo>
                    <a:pt x="44240" y="71927"/>
                  </a:lnTo>
                  <a:lnTo>
                    <a:pt x="90112" y="73521"/>
                  </a:lnTo>
                  <a:lnTo>
                    <a:pt x="132416" y="78853"/>
                  </a:lnTo>
                  <a:lnTo>
                    <a:pt x="165743" y="84222"/>
                  </a:lnTo>
                  <a:lnTo>
                    <a:pt x="202780" y="90137"/>
                  </a:lnTo>
                  <a:lnTo>
                    <a:pt x="243935" y="96293"/>
                  </a:lnTo>
                  <a:lnTo>
                    <a:pt x="284099" y="99735"/>
                  </a:lnTo>
                  <a:lnTo>
                    <a:pt x="324174" y="102323"/>
                  </a:lnTo>
                  <a:lnTo>
                    <a:pt x="366681" y="107001"/>
                  </a:lnTo>
                  <a:lnTo>
                    <a:pt x="410266" y="112608"/>
                  </a:lnTo>
                  <a:lnTo>
                    <a:pt x="453274" y="118627"/>
                  </a:lnTo>
                  <a:lnTo>
                    <a:pt x="493555" y="124830"/>
                  </a:lnTo>
                  <a:lnTo>
                    <a:pt x="532624" y="128293"/>
                  </a:lnTo>
                  <a:lnTo>
                    <a:pt x="571155" y="129832"/>
                  </a:lnTo>
                  <a:lnTo>
                    <a:pt x="609447" y="130516"/>
                  </a:lnTo>
                  <a:lnTo>
                    <a:pt x="656591" y="130901"/>
                  </a:lnTo>
                  <a:lnTo>
                    <a:pt x="697371" y="131015"/>
                  </a:lnTo>
                  <a:lnTo>
                    <a:pt x="733868" y="123449"/>
                  </a:lnTo>
                  <a:lnTo>
                    <a:pt x="748086" y="117801"/>
                  </a:lnTo>
                  <a:lnTo>
                    <a:pt x="750607" y="113755"/>
                  </a:lnTo>
                  <a:lnTo>
                    <a:pt x="750171" y="108941"/>
                  </a:lnTo>
                  <a:lnTo>
                    <a:pt x="747764" y="103615"/>
                  </a:lnTo>
                  <a:lnTo>
                    <a:pt x="736623" y="94875"/>
                  </a:lnTo>
                  <a:lnTo>
                    <a:pt x="698544" y="75584"/>
                  </a:lnTo>
                  <a:lnTo>
                    <a:pt x="657591" y="57592"/>
                  </a:lnTo>
                  <a:lnTo>
                    <a:pt x="624579" y="47962"/>
                  </a:lnTo>
                  <a:lnTo>
                    <a:pt x="588741" y="41213"/>
                  </a:lnTo>
                  <a:lnTo>
                    <a:pt x="551646" y="38213"/>
                  </a:lnTo>
                  <a:lnTo>
                    <a:pt x="513993" y="34057"/>
                  </a:lnTo>
                  <a:lnTo>
                    <a:pt x="477149" y="29741"/>
                  </a:lnTo>
                  <a:lnTo>
                    <a:pt x="443136" y="27822"/>
                  </a:lnTo>
                  <a:lnTo>
                    <a:pt x="399293" y="31799"/>
                  </a:lnTo>
                  <a:lnTo>
                    <a:pt x="354435" y="39680"/>
                  </a:lnTo>
                  <a:lnTo>
                    <a:pt x="334621" y="48468"/>
                  </a:lnTo>
                  <a:lnTo>
                    <a:pt x="327856" y="53774"/>
                  </a:lnTo>
                  <a:lnTo>
                    <a:pt x="325462" y="58371"/>
                  </a:lnTo>
                  <a:lnTo>
                    <a:pt x="325983" y="62493"/>
                  </a:lnTo>
                  <a:lnTo>
                    <a:pt x="328447" y="66300"/>
                  </a:lnTo>
                  <a:lnTo>
                    <a:pt x="366632" y="86094"/>
                  </a:lnTo>
                  <a:lnTo>
                    <a:pt x="407081" y="100452"/>
                  </a:lnTo>
                  <a:lnTo>
                    <a:pt x="442333" y="108991"/>
                  </a:lnTo>
                  <a:lnTo>
                    <a:pt x="482695" y="119842"/>
                  </a:lnTo>
                  <a:lnTo>
                    <a:pt x="525328" y="128898"/>
                  </a:lnTo>
                  <a:lnTo>
                    <a:pt x="568971" y="136451"/>
                  </a:lnTo>
                  <a:lnTo>
                    <a:pt x="613062" y="143336"/>
                  </a:lnTo>
                  <a:lnTo>
                    <a:pt x="657353" y="149923"/>
                  </a:lnTo>
                  <a:lnTo>
                    <a:pt x="699615" y="156379"/>
                  </a:lnTo>
                  <a:lnTo>
                    <a:pt x="736037" y="162775"/>
                  </a:lnTo>
                  <a:lnTo>
                    <a:pt x="769863" y="169146"/>
                  </a:lnTo>
                  <a:lnTo>
                    <a:pt x="810191" y="175861"/>
                  </a:lnTo>
                  <a:lnTo>
                    <a:pt x="837724" y="178130"/>
                  </a:lnTo>
                  <a:lnTo>
                    <a:pt x="819479" y="173466"/>
                  </a:lnTo>
                  <a:lnTo>
                    <a:pt x="780560" y="170438"/>
                  </a:lnTo>
                  <a:lnTo>
                    <a:pt x="748023" y="166908"/>
                  </a:lnTo>
                  <a:lnTo>
                    <a:pt x="711338" y="161811"/>
                  </a:lnTo>
                  <a:lnTo>
                    <a:pt x="670339" y="156018"/>
                  </a:lnTo>
                  <a:lnTo>
                    <a:pt x="627423" y="149915"/>
                  </a:lnTo>
                  <a:lnTo>
                    <a:pt x="583654" y="144733"/>
                  </a:lnTo>
                  <a:lnTo>
                    <a:pt x="539507" y="142431"/>
                  </a:lnTo>
                  <a:lnTo>
                    <a:pt x="498015" y="141407"/>
                  </a:lnTo>
                  <a:lnTo>
                    <a:pt x="459465" y="140952"/>
                  </a:lnTo>
                  <a:lnTo>
                    <a:pt x="424693" y="140750"/>
                  </a:lnTo>
                  <a:lnTo>
                    <a:pt x="380423" y="145692"/>
                  </a:lnTo>
                  <a:lnTo>
                    <a:pt x="345552" y="153860"/>
                  </a:lnTo>
                  <a:lnTo>
                    <a:pt x="340434" y="157902"/>
                  </a:lnTo>
                  <a:lnTo>
                    <a:pt x="339140" y="162714"/>
                  </a:lnTo>
                  <a:lnTo>
                    <a:pt x="340393" y="168039"/>
                  </a:lnTo>
                  <a:lnTo>
                    <a:pt x="353075" y="179600"/>
                  </a:lnTo>
                  <a:lnTo>
                    <a:pt x="373880" y="190735"/>
                  </a:lnTo>
                  <a:lnTo>
                    <a:pt x="417461" y="204012"/>
                  </a:lnTo>
                  <a:lnTo>
                    <a:pt x="455766" y="214990"/>
                  </a:lnTo>
                  <a:lnTo>
                    <a:pt x="497485" y="226925"/>
                  </a:lnTo>
                  <a:lnTo>
                    <a:pt x="540721" y="239285"/>
                  </a:lnTo>
                  <a:lnTo>
                    <a:pt x="584632" y="251834"/>
                  </a:lnTo>
                  <a:lnTo>
                    <a:pt x="626020" y="264467"/>
                  </a:lnTo>
                  <a:lnTo>
                    <a:pt x="664523" y="276079"/>
                  </a:lnTo>
                  <a:lnTo>
                    <a:pt x="699274" y="284767"/>
                  </a:lnTo>
                  <a:lnTo>
                    <a:pt x="738475" y="295609"/>
                  </a:lnTo>
                  <a:lnTo>
                    <a:pt x="754366" y="305089"/>
                  </a:lnTo>
                  <a:lnTo>
                    <a:pt x="760086" y="310580"/>
                  </a:lnTo>
                  <a:lnTo>
                    <a:pt x="760724" y="314241"/>
                  </a:lnTo>
                  <a:lnTo>
                    <a:pt x="757975" y="316682"/>
                  </a:lnTo>
                  <a:lnTo>
                    <a:pt x="752966" y="318309"/>
                  </a:lnTo>
                  <a:lnTo>
                    <a:pt x="722002" y="317295"/>
                  </a:lnTo>
                  <a:lnTo>
                    <a:pt x="678607" y="314374"/>
                  </a:lnTo>
                  <a:lnTo>
                    <a:pt x="634625" y="313076"/>
                  </a:lnTo>
                  <a:lnTo>
                    <a:pt x="593206" y="309677"/>
                  </a:lnTo>
                  <a:lnTo>
                    <a:pt x="553630" y="305697"/>
                  </a:lnTo>
                  <a:lnTo>
                    <a:pt x="514875" y="303928"/>
                  </a:lnTo>
                  <a:lnTo>
                    <a:pt x="479306" y="303142"/>
                  </a:lnTo>
                  <a:lnTo>
                    <a:pt x="432353" y="302699"/>
                  </a:lnTo>
                  <a:lnTo>
                    <a:pt x="391630" y="305390"/>
                  </a:lnTo>
                  <a:lnTo>
                    <a:pt x="378561" y="307606"/>
                  </a:lnTo>
                  <a:lnTo>
                    <a:pt x="371966" y="311200"/>
                  </a:lnTo>
                  <a:lnTo>
                    <a:pt x="369686" y="315713"/>
                  </a:lnTo>
                  <a:lnTo>
                    <a:pt x="370282" y="320838"/>
                  </a:lnTo>
                  <a:lnTo>
                    <a:pt x="372797" y="324254"/>
                  </a:lnTo>
                  <a:lnTo>
                    <a:pt x="376589" y="326532"/>
                  </a:lnTo>
                  <a:lnTo>
                    <a:pt x="413055" y="335245"/>
                  </a:lnTo>
                  <a:lnTo>
                    <a:pt x="455997" y="339022"/>
                  </a:lnTo>
                  <a:lnTo>
                    <a:pt x="489474" y="342728"/>
                  </a:lnTo>
                  <a:lnTo>
                    <a:pt x="525518" y="346845"/>
                  </a:lnTo>
                  <a:lnTo>
                    <a:pt x="562706" y="348675"/>
                  </a:lnTo>
                  <a:lnTo>
                    <a:pt x="600399" y="346665"/>
                  </a:lnTo>
                  <a:lnTo>
                    <a:pt x="639378" y="343303"/>
                  </a:lnTo>
                  <a:lnTo>
                    <a:pt x="681396" y="341809"/>
                  </a:lnTo>
                  <a:lnTo>
                    <a:pt x="719120" y="338322"/>
                  </a:lnTo>
                  <a:lnTo>
                    <a:pt x="752467" y="333245"/>
                  </a:lnTo>
                  <a:lnTo>
                    <a:pt x="793983" y="323378"/>
                  </a:lnTo>
                  <a:lnTo>
                    <a:pt x="834169" y="301617"/>
                  </a:lnTo>
                  <a:lnTo>
                    <a:pt x="846992" y="289415"/>
                  </a:lnTo>
                  <a:lnTo>
                    <a:pt x="852691" y="276936"/>
                  </a:lnTo>
                  <a:lnTo>
                    <a:pt x="855899" y="258011"/>
                  </a:lnTo>
                  <a:lnTo>
                    <a:pt x="851005" y="242517"/>
                  </a:lnTo>
                  <a:lnTo>
                    <a:pt x="833527" y="215945"/>
                  </a:lnTo>
                  <a:lnTo>
                    <a:pt x="794121" y="178521"/>
                  </a:lnTo>
                  <a:lnTo>
                    <a:pt x="753176" y="141614"/>
                  </a:lnTo>
                  <a:lnTo>
                    <a:pt x="709999" y="106216"/>
                  </a:lnTo>
                  <a:lnTo>
                    <a:pt x="691677" y="87976"/>
                  </a:lnTo>
                  <a:lnTo>
                    <a:pt x="688412" y="80869"/>
                  </a:lnTo>
                  <a:lnTo>
                    <a:pt x="692834" y="77492"/>
                  </a:lnTo>
                  <a:lnTo>
                    <a:pt x="724338" y="68741"/>
                  </a:lnTo>
                  <a:lnTo>
                    <a:pt x="767186" y="66736"/>
                  </a:lnTo>
                  <a:lnTo>
                    <a:pt x="814454" y="72374"/>
                  </a:lnTo>
                  <a:lnTo>
                    <a:pt x="849871" y="77815"/>
                  </a:lnTo>
                  <a:lnTo>
                    <a:pt x="889601" y="83761"/>
                  </a:lnTo>
                  <a:lnTo>
                    <a:pt x="930895" y="88873"/>
                  </a:lnTo>
                  <a:lnTo>
                    <a:pt x="970414" y="91145"/>
                  </a:lnTo>
                  <a:lnTo>
                    <a:pt x="1006323" y="92155"/>
                  </a:lnTo>
                  <a:lnTo>
                    <a:pt x="1053467" y="95546"/>
                  </a:lnTo>
                  <a:lnTo>
                    <a:pt x="1097069" y="97608"/>
                  </a:lnTo>
                  <a:lnTo>
                    <a:pt x="1133928" y="93881"/>
                  </a:lnTo>
                  <a:lnTo>
                    <a:pt x="1132718" y="90400"/>
                  </a:lnTo>
                  <a:lnTo>
                    <a:pt x="1120086" y="78065"/>
                  </a:lnTo>
                  <a:lnTo>
                    <a:pt x="1077482" y="58427"/>
                  </a:lnTo>
                  <a:lnTo>
                    <a:pt x="1040802" y="42396"/>
                  </a:lnTo>
                  <a:lnTo>
                    <a:pt x="1003123" y="30473"/>
                  </a:lnTo>
                  <a:lnTo>
                    <a:pt x="966206" y="20237"/>
                  </a:lnTo>
                  <a:lnTo>
                    <a:pt x="919139" y="8092"/>
                  </a:lnTo>
                  <a:lnTo>
                    <a:pt x="917559" y="7807"/>
                  </a:lnTo>
                  <a:lnTo>
                    <a:pt x="963800" y="17674"/>
                  </a:lnTo>
                  <a:lnTo>
                    <a:pt x="1000651" y="23736"/>
                  </a:lnTo>
                  <a:lnTo>
                    <a:pt x="1041203" y="28354"/>
                  </a:lnTo>
                  <a:lnTo>
                    <a:pt x="1083910" y="33603"/>
                  </a:lnTo>
                  <a:lnTo>
                    <a:pt x="1131210" y="35377"/>
                  </a:lnTo>
                  <a:lnTo>
                    <a:pt x="1175158" y="28217"/>
                  </a:lnTo>
                  <a:lnTo>
                    <a:pt x="1184808" y="26087"/>
                  </a:lnTo>
                  <a:lnTo>
                    <a:pt x="1192626" y="21612"/>
                  </a:lnTo>
                  <a:lnTo>
                    <a:pt x="1196806" y="16096"/>
                  </a:lnTo>
                  <a:lnTo>
                    <a:pt x="1197921" y="13143"/>
                  </a:lnTo>
                  <a:lnTo>
                    <a:pt x="1194431" y="10117"/>
                  </a:lnTo>
                  <a:lnTo>
                    <a:pt x="1170350" y="1858"/>
                  </a:lnTo>
                  <a:lnTo>
                    <a:pt x="1139462" y="0"/>
                  </a:lnTo>
                  <a:lnTo>
                    <a:pt x="1094680" y="5682"/>
                  </a:lnTo>
                  <a:lnTo>
                    <a:pt x="1052316" y="17083"/>
                  </a:lnTo>
                  <a:lnTo>
                    <a:pt x="1037079" y="24313"/>
                  </a:lnTo>
                  <a:lnTo>
                    <a:pt x="1003567" y="52264"/>
                  </a:lnTo>
                  <a:lnTo>
                    <a:pt x="979124" y="96697"/>
                  </a:lnTo>
                  <a:lnTo>
                    <a:pt x="960346" y="139444"/>
                  </a:lnTo>
                  <a:lnTo>
                    <a:pt x="954050" y="186066"/>
                  </a:lnTo>
                  <a:lnTo>
                    <a:pt x="952704" y="233504"/>
                  </a:lnTo>
                  <a:lnTo>
                    <a:pt x="957618" y="251962"/>
                  </a:lnTo>
                  <a:lnTo>
                    <a:pt x="965711" y="261702"/>
                  </a:lnTo>
                  <a:lnTo>
                    <a:pt x="975305" y="268500"/>
                  </a:lnTo>
                  <a:lnTo>
                    <a:pt x="986656" y="272326"/>
                  </a:lnTo>
                  <a:lnTo>
                    <a:pt x="998142" y="273726"/>
                  </a:lnTo>
                  <a:lnTo>
                    <a:pt x="957034" y="252461"/>
                  </a:lnTo>
                  <a:lnTo>
                    <a:pt x="915335" y="239161"/>
                  </a:lnTo>
                  <a:lnTo>
                    <a:pt x="875636" y="229532"/>
                  </a:lnTo>
                  <a:lnTo>
                    <a:pt x="838611" y="223157"/>
                  </a:lnTo>
                  <a:lnTo>
                    <a:pt x="796341" y="218675"/>
                  </a:lnTo>
                  <a:lnTo>
                    <a:pt x="753595" y="217347"/>
                  </a:lnTo>
                  <a:lnTo>
                    <a:pt x="722585" y="222010"/>
                  </a:lnTo>
                  <a:lnTo>
                    <a:pt x="712732" y="227223"/>
                  </a:lnTo>
                  <a:lnTo>
                    <a:pt x="710105" y="230095"/>
                  </a:lnTo>
                  <a:lnTo>
                    <a:pt x="711529" y="234126"/>
                  </a:lnTo>
                  <a:lnTo>
                    <a:pt x="721577" y="244249"/>
                  </a:lnTo>
                  <a:lnTo>
                    <a:pt x="765932" y="267995"/>
                  </a:lnTo>
                  <a:lnTo>
                    <a:pt x="819150" y="292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169" name="SMARTInkShape-146"/>
          <p:cNvSpPr/>
          <p:nvPr>
            <p:custDataLst>
              <p:tags r:id="rId6"/>
            </p:custDataLst>
          </p:nvPr>
        </p:nvSpPr>
        <p:spPr>
          <a:xfrm>
            <a:off x="4647174" y="2781300"/>
            <a:ext cx="409247" cy="599957"/>
          </a:xfrm>
          <a:custGeom>
            <a:avLst/>
            <a:gdLst/>
            <a:ahLst/>
            <a:cxnLst/>
            <a:rect l="0" t="0" r="0" b="0"/>
            <a:pathLst>
              <a:path w="409247" h="599957">
                <a:moveTo>
                  <a:pt x="67701" y="0"/>
                </a:moveTo>
                <a:lnTo>
                  <a:pt x="67701" y="0"/>
                </a:lnTo>
                <a:lnTo>
                  <a:pt x="66643" y="36269"/>
                </a:lnTo>
                <a:lnTo>
                  <a:pt x="51454" y="78796"/>
                </a:lnTo>
                <a:lnTo>
                  <a:pt x="34860" y="115307"/>
                </a:lnTo>
                <a:lnTo>
                  <a:pt x="35224" y="118147"/>
                </a:lnTo>
                <a:lnTo>
                  <a:pt x="36525" y="120040"/>
                </a:lnTo>
                <a:lnTo>
                  <a:pt x="43614" y="122143"/>
                </a:lnTo>
                <a:lnTo>
                  <a:pt x="80582" y="123493"/>
                </a:lnTo>
                <a:lnTo>
                  <a:pt x="118555" y="118670"/>
                </a:lnTo>
                <a:lnTo>
                  <a:pt x="156617" y="115595"/>
                </a:lnTo>
                <a:lnTo>
                  <a:pt x="201916" y="106952"/>
                </a:lnTo>
                <a:lnTo>
                  <a:pt x="241289" y="99188"/>
                </a:lnTo>
                <a:lnTo>
                  <a:pt x="272097" y="95769"/>
                </a:lnTo>
                <a:lnTo>
                  <a:pt x="260554" y="95404"/>
                </a:lnTo>
                <a:lnTo>
                  <a:pt x="220605" y="102885"/>
                </a:lnTo>
                <a:lnTo>
                  <a:pt x="183326" y="110447"/>
                </a:lnTo>
                <a:lnTo>
                  <a:pt x="140296" y="114217"/>
                </a:lnTo>
                <a:lnTo>
                  <a:pt x="101323" y="121566"/>
                </a:lnTo>
                <a:lnTo>
                  <a:pt x="56351" y="133531"/>
                </a:lnTo>
                <a:lnTo>
                  <a:pt x="28002" y="142928"/>
                </a:lnTo>
                <a:lnTo>
                  <a:pt x="13998" y="150529"/>
                </a:lnTo>
                <a:lnTo>
                  <a:pt x="20550" y="151569"/>
                </a:lnTo>
                <a:lnTo>
                  <a:pt x="34045" y="150972"/>
                </a:lnTo>
                <a:lnTo>
                  <a:pt x="71401" y="141966"/>
                </a:lnTo>
                <a:lnTo>
                  <a:pt x="106897" y="135903"/>
                </a:lnTo>
                <a:lnTo>
                  <a:pt x="144225" y="131284"/>
                </a:lnTo>
                <a:lnTo>
                  <a:pt x="182097" y="126035"/>
                </a:lnTo>
                <a:lnTo>
                  <a:pt x="227764" y="119205"/>
                </a:lnTo>
                <a:lnTo>
                  <a:pt x="272846" y="108723"/>
                </a:lnTo>
                <a:lnTo>
                  <a:pt x="316234" y="100238"/>
                </a:lnTo>
                <a:lnTo>
                  <a:pt x="326327" y="94645"/>
                </a:lnTo>
                <a:lnTo>
                  <a:pt x="329018" y="91672"/>
                </a:lnTo>
                <a:lnTo>
                  <a:pt x="329754" y="89689"/>
                </a:lnTo>
                <a:lnTo>
                  <a:pt x="329186" y="88368"/>
                </a:lnTo>
                <a:lnTo>
                  <a:pt x="327749" y="87487"/>
                </a:lnTo>
                <a:lnTo>
                  <a:pt x="315615" y="86247"/>
                </a:lnTo>
                <a:lnTo>
                  <a:pt x="272913" y="92374"/>
                </a:lnTo>
                <a:lnTo>
                  <a:pt x="235158" y="97504"/>
                </a:lnTo>
                <a:lnTo>
                  <a:pt x="187562" y="108395"/>
                </a:lnTo>
                <a:lnTo>
                  <a:pt x="145470" y="113523"/>
                </a:lnTo>
                <a:lnTo>
                  <a:pt x="131898" y="112896"/>
                </a:lnTo>
                <a:lnTo>
                  <a:pt x="109656" y="106053"/>
                </a:lnTo>
                <a:lnTo>
                  <a:pt x="108371" y="103511"/>
                </a:lnTo>
                <a:lnTo>
                  <a:pt x="106943" y="95041"/>
                </a:lnTo>
                <a:lnTo>
                  <a:pt x="109131" y="87043"/>
                </a:lnTo>
                <a:lnTo>
                  <a:pt x="122115" y="70024"/>
                </a:lnTo>
                <a:lnTo>
                  <a:pt x="142037" y="49513"/>
                </a:lnTo>
                <a:lnTo>
                  <a:pt x="141600" y="48884"/>
                </a:lnTo>
                <a:lnTo>
                  <a:pt x="138292" y="48185"/>
                </a:lnTo>
                <a:lnTo>
                  <a:pt x="96269" y="65599"/>
                </a:lnTo>
                <a:lnTo>
                  <a:pt x="62054" y="75881"/>
                </a:lnTo>
                <a:lnTo>
                  <a:pt x="36616" y="83467"/>
                </a:lnTo>
                <a:lnTo>
                  <a:pt x="1074" y="106607"/>
                </a:lnTo>
                <a:lnTo>
                  <a:pt x="0" y="111288"/>
                </a:lnTo>
                <a:lnTo>
                  <a:pt x="1400" y="116525"/>
                </a:lnTo>
                <a:lnTo>
                  <a:pt x="4451" y="122134"/>
                </a:lnTo>
                <a:lnTo>
                  <a:pt x="16306" y="131187"/>
                </a:lnTo>
                <a:lnTo>
                  <a:pt x="54844" y="145623"/>
                </a:lnTo>
                <a:lnTo>
                  <a:pt x="96676" y="152120"/>
                </a:lnTo>
                <a:lnTo>
                  <a:pt x="132260" y="158549"/>
                </a:lnTo>
                <a:lnTo>
                  <a:pt x="169615" y="161983"/>
                </a:lnTo>
                <a:lnTo>
                  <a:pt x="208552" y="168175"/>
                </a:lnTo>
                <a:lnTo>
                  <a:pt x="249958" y="171538"/>
                </a:lnTo>
                <a:lnTo>
                  <a:pt x="275985" y="178767"/>
                </a:lnTo>
                <a:lnTo>
                  <a:pt x="286566" y="184580"/>
                </a:lnTo>
                <a:lnTo>
                  <a:pt x="287694" y="186553"/>
                </a:lnTo>
                <a:lnTo>
                  <a:pt x="286330" y="187869"/>
                </a:lnTo>
                <a:lnTo>
                  <a:pt x="252459" y="197758"/>
                </a:lnTo>
                <a:lnTo>
                  <a:pt x="208169" y="205586"/>
                </a:lnTo>
                <a:lnTo>
                  <a:pt x="167294" y="209434"/>
                </a:lnTo>
                <a:lnTo>
                  <a:pt x="129431" y="216806"/>
                </a:lnTo>
                <a:lnTo>
                  <a:pt x="84833" y="225957"/>
                </a:lnTo>
                <a:lnTo>
                  <a:pt x="53727" y="230639"/>
                </a:lnTo>
                <a:lnTo>
                  <a:pt x="9102" y="240290"/>
                </a:lnTo>
                <a:lnTo>
                  <a:pt x="6410" y="242743"/>
                </a:lnTo>
                <a:lnTo>
                  <a:pt x="5674" y="244379"/>
                </a:lnTo>
                <a:lnTo>
                  <a:pt x="6241" y="245469"/>
                </a:lnTo>
                <a:lnTo>
                  <a:pt x="7678" y="246196"/>
                </a:lnTo>
                <a:lnTo>
                  <a:pt x="46947" y="247363"/>
                </a:lnTo>
                <a:lnTo>
                  <a:pt x="85070" y="247565"/>
                </a:lnTo>
                <a:lnTo>
                  <a:pt x="129410" y="247625"/>
                </a:lnTo>
                <a:lnTo>
                  <a:pt x="175003" y="247642"/>
                </a:lnTo>
                <a:lnTo>
                  <a:pt x="215793" y="248706"/>
                </a:lnTo>
                <a:lnTo>
                  <a:pt x="254690" y="254195"/>
                </a:lnTo>
                <a:lnTo>
                  <a:pt x="300115" y="256586"/>
                </a:lnTo>
                <a:lnTo>
                  <a:pt x="314929" y="257972"/>
                </a:lnTo>
                <a:lnTo>
                  <a:pt x="325041" y="262115"/>
                </a:lnTo>
                <a:lnTo>
                  <a:pt x="327103" y="264702"/>
                </a:lnTo>
                <a:lnTo>
                  <a:pt x="327419" y="267484"/>
                </a:lnTo>
                <a:lnTo>
                  <a:pt x="326571" y="270398"/>
                </a:lnTo>
                <a:lnTo>
                  <a:pt x="280643" y="289224"/>
                </a:lnTo>
                <a:lnTo>
                  <a:pt x="235099" y="300773"/>
                </a:lnTo>
                <a:lnTo>
                  <a:pt x="188091" y="310898"/>
                </a:lnTo>
                <a:lnTo>
                  <a:pt x="141707" y="320600"/>
                </a:lnTo>
                <a:lnTo>
                  <a:pt x="101741" y="331236"/>
                </a:lnTo>
                <a:lnTo>
                  <a:pt x="54427" y="354273"/>
                </a:lnTo>
                <a:lnTo>
                  <a:pt x="38603" y="364732"/>
                </a:lnTo>
                <a:lnTo>
                  <a:pt x="36661" y="368038"/>
                </a:lnTo>
                <a:lnTo>
                  <a:pt x="36425" y="371300"/>
                </a:lnTo>
                <a:lnTo>
                  <a:pt x="37325" y="374534"/>
                </a:lnTo>
                <a:lnTo>
                  <a:pt x="52437" y="380948"/>
                </a:lnTo>
                <a:lnTo>
                  <a:pt x="90695" y="390510"/>
                </a:lnTo>
                <a:lnTo>
                  <a:pt x="135545" y="397223"/>
                </a:lnTo>
                <a:lnTo>
                  <a:pt x="167703" y="398794"/>
                </a:lnTo>
                <a:lnTo>
                  <a:pt x="203163" y="399492"/>
                </a:lnTo>
                <a:lnTo>
                  <a:pt x="240090" y="399802"/>
                </a:lnTo>
                <a:lnTo>
                  <a:pt x="276610" y="400998"/>
                </a:lnTo>
                <a:lnTo>
                  <a:pt x="310480" y="405057"/>
                </a:lnTo>
                <a:lnTo>
                  <a:pt x="354242" y="408236"/>
                </a:lnTo>
                <a:lnTo>
                  <a:pt x="397234" y="416915"/>
                </a:lnTo>
                <a:lnTo>
                  <a:pt x="409246" y="422715"/>
                </a:lnTo>
                <a:lnTo>
                  <a:pt x="408639" y="425743"/>
                </a:lnTo>
                <a:lnTo>
                  <a:pt x="396677" y="431930"/>
                </a:lnTo>
                <a:lnTo>
                  <a:pt x="361085" y="441363"/>
                </a:lnTo>
                <a:lnTo>
                  <a:pt x="329327" y="447692"/>
                </a:lnTo>
                <a:lnTo>
                  <a:pt x="294046" y="452974"/>
                </a:lnTo>
                <a:lnTo>
                  <a:pt x="257199" y="455322"/>
                </a:lnTo>
                <a:lnTo>
                  <a:pt x="219656" y="459187"/>
                </a:lnTo>
                <a:lnTo>
                  <a:pt x="182861" y="463375"/>
                </a:lnTo>
                <a:lnTo>
                  <a:pt x="148870" y="465236"/>
                </a:lnTo>
                <a:lnTo>
                  <a:pt x="105039" y="471340"/>
                </a:lnTo>
                <a:lnTo>
                  <a:pt x="60184" y="474795"/>
                </a:lnTo>
                <a:lnTo>
                  <a:pt x="38662" y="475819"/>
                </a:lnTo>
                <a:lnTo>
                  <a:pt x="37759" y="477021"/>
                </a:lnTo>
                <a:lnTo>
                  <a:pt x="39273" y="478881"/>
                </a:lnTo>
                <a:lnTo>
                  <a:pt x="42399" y="481179"/>
                </a:lnTo>
                <a:lnTo>
                  <a:pt x="87250" y="484413"/>
                </a:lnTo>
                <a:lnTo>
                  <a:pt x="122250" y="485170"/>
                </a:lnTo>
                <a:lnTo>
                  <a:pt x="155445" y="485506"/>
                </a:lnTo>
                <a:lnTo>
                  <a:pt x="187837" y="485656"/>
                </a:lnTo>
                <a:lnTo>
                  <a:pt x="222695" y="488544"/>
                </a:lnTo>
                <a:lnTo>
                  <a:pt x="258296" y="492297"/>
                </a:lnTo>
                <a:lnTo>
                  <a:pt x="291757" y="493966"/>
                </a:lnTo>
                <a:lnTo>
                  <a:pt x="335289" y="499961"/>
                </a:lnTo>
                <a:lnTo>
                  <a:pt x="374999" y="508440"/>
                </a:lnTo>
                <a:lnTo>
                  <a:pt x="389486" y="514546"/>
                </a:lnTo>
                <a:lnTo>
                  <a:pt x="393349" y="517655"/>
                </a:lnTo>
                <a:lnTo>
                  <a:pt x="391692" y="520787"/>
                </a:lnTo>
                <a:lnTo>
                  <a:pt x="352424" y="536587"/>
                </a:lnTo>
                <a:lnTo>
                  <a:pt x="306486" y="542731"/>
                </a:lnTo>
                <a:lnTo>
                  <a:pt x="263923" y="550158"/>
                </a:lnTo>
                <a:lnTo>
                  <a:pt x="224031" y="558004"/>
                </a:lnTo>
                <a:lnTo>
                  <a:pt x="185400" y="561857"/>
                </a:lnTo>
                <a:lnTo>
                  <a:pt x="142887" y="569282"/>
                </a:lnTo>
                <a:lnTo>
                  <a:pt x="136875" y="570021"/>
                </a:lnTo>
                <a:lnTo>
                  <a:pt x="132867" y="571572"/>
                </a:lnTo>
                <a:lnTo>
                  <a:pt x="130195" y="573665"/>
                </a:lnTo>
                <a:lnTo>
                  <a:pt x="128414" y="576118"/>
                </a:lnTo>
                <a:lnTo>
                  <a:pt x="130401" y="577754"/>
                </a:lnTo>
                <a:lnTo>
                  <a:pt x="164936" y="585651"/>
                </a:lnTo>
                <a:lnTo>
                  <a:pt x="212340" y="589098"/>
                </a:lnTo>
                <a:lnTo>
                  <a:pt x="258136" y="590120"/>
                </a:lnTo>
                <a:lnTo>
                  <a:pt x="302873" y="597011"/>
                </a:lnTo>
                <a:lnTo>
                  <a:pt x="349934" y="599806"/>
                </a:lnTo>
                <a:lnTo>
                  <a:pt x="352594" y="599956"/>
                </a:lnTo>
                <a:lnTo>
                  <a:pt x="337015" y="598993"/>
                </a:lnTo>
                <a:lnTo>
                  <a:pt x="295391" y="591871"/>
                </a:lnTo>
                <a:lnTo>
                  <a:pt x="251475" y="584265"/>
                </a:lnTo>
                <a:lnTo>
                  <a:pt x="211129" y="578843"/>
                </a:lnTo>
                <a:lnTo>
                  <a:pt x="164082" y="564862"/>
                </a:lnTo>
                <a:lnTo>
                  <a:pt x="148990" y="558672"/>
                </a:lnTo>
                <a:lnTo>
                  <a:pt x="128593" y="539124"/>
                </a:lnTo>
                <a:lnTo>
                  <a:pt x="119257" y="523337"/>
                </a:lnTo>
                <a:lnTo>
                  <a:pt x="122717" y="507055"/>
                </a:lnTo>
                <a:lnTo>
                  <a:pt x="126604" y="496787"/>
                </a:lnTo>
                <a:lnTo>
                  <a:pt x="152299" y="467166"/>
                </a:lnTo>
                <a:lnTo>
                  <a:pt x="198081" y="429519"/>
                </a:lnTo>
                <a:lnTo>
                  <a:pt x="238956" y="396993"/>
                </a:lnTo>
                <a:lnTo>
                  <a:pt x="286578" y="355254"/>
                </a:lnTo>
                <a:lnTo>
                  <a:pt x="292994" y="351136"/>
                </a:lnTo>
                <a:lnTo>
                  <a:pt x="302945" y="338094"/>
                </a:lnTo>
                <a:lnTo>
                  <a:pt x="307081" y="330171"/>
                </a:lnTo>
                <a:lnTo>
                  <a:pt x="308853" y="315723"/>
                </a:lnTo>
                <a:lnTo>
                  <a:pt x="306424" y="299314"/>
                </a:lnTo>
                <a:lnTo>
                  <a:pt x="290834" y="291415"/>
                </a:lnTo>
                <a:lnTo>
                  <a:pt x="274821" y="291090"/>
                </a:lnTo>
                <a:lnTo>
                  <a:pt x="235852" y="296841"/>
                </a:lnTo>
                <a:lnTo>
                  <a:pt x="210657" y="310320"/>
                </a:lnTo>
                <a:lnTo>
                  <a:pt x="190374" y="327720"/>
                </a:lnTo>
                <a:lnTo>
                  <a:pt x="181136" y="340034"/>
                </a:lnTo>
                <a:lnTo>
                  <a:pt x="179308" y="346281"/>
                </a:lnTo>
                <a:lnTo>
                  <a:pt x="180098" y="358866"/>
                </a:lnTo>
                <a:lnTo>
                  <a:pt x="203380" y="397285"/>
                </a:lnTo>
                <a:lnTo>
                  <a:pt x="242252" y="441862"/>
                </a:lnTo>
                <a:lnTo>
                  <a:pt x="270534" y="474161"/>
                </a:lnTo>
                <a:lnTo>
                  <a:pt x="314762" y="514167"/>
                </a:lnTo>
                <a:lnTo>
                  <a:pt x="344907" y="545018"/>
                </a:lnTo>
                <a:lnTo>
                  <a:pt x="357382" y="569646"/>
                </a:lnTo>
                <a:lnTo>
                  <a:pt x="357130" y="574497"/>
                </a:lnTo>
                <a:lnTo>
                  <a:pt x="354845" y="578789"/>
                </a:lnTo>
                <a:lnTo>
                  <a:pt x="351205" y="582710"/>
                </a:lnTo>
                <a:lnTo>
                  <a:pt x="341517" y="587065"/>
                </a:lnTo>
                <a:lnTo>
                  <a:pt x="335970" y="588227"/>
                </a:lnTo>
                <a:lnTo>
                  <a:pt x="297709" y="582487"/>
                </a:lnTo>
                <a:lnTo>
                  <a:pt x="253918" y="568099"/>
                </a:lnTo>
                <a:lnTo>
                  <a:pt x="217138" y="553464"/>
                </a:lnTo>
                <a:lnTo>
                  <a:pt x="178183" y="530878"/>
                </a:lnTo>
                <a:lnTo>
                  <a:pt x="130659" y="490500"/>
                </a:lnTo>
                <a:lnTo>
                  <a:pt x="114813" y="460246"/>
                </a:lnTo>
                <a:lnTo>
                  <a:pt x="112628" y="436681"/>
                </a:lnTo>
                <a:lnTo>
                  <a:pt x="117087" y="389665"/>
                </a:lnTo>
                <a:lnTo>
                  <a:pt x="136737" y="350848"/>
                </a:lnTo>
                <a:lnTo>
                  <a:pt x="163182" y="309584"/>
                </a:lnTo>
                <a:lnTo>
                  <a:pt x="198707" y="266516"/>
                </a:lnTo>
                <a:lnTo>
                  <a:pt x="218345" y="241264"/>
                </a:lnTo>
                <a:lnTo>
                  <a:pt x="227434" y="234228"/>
                </a:lnTo>
                <a:lnTo>
                  <a:pt x="238501" y="230268"/>
                </a:lnTo>
                <a:lnTo>
                  <a:pt x="241893" y="229712"/>
                </a:lnTo>
                <a:lnTo>
                  <a:pt x="245212" y="230400"/>
                </a:lnTo>
                <a:lnTo>
                  <a:pt x="254941" y="236424"/>
                </a:lnTo>
                <a:lnTo>
                  <a:pt x="261338" y="241955"/>
                </a:lnTo>
                <a:lnTo>
                  <a:pt x="270890" y="261132"/>
                </a:lnTo>
                <a:lnTo>
                  <a:pt x="275366" y="291979"/>
                </a:lnTo>
                <a:lnTo>
                  <a:pt x="270769" y="310038"/>
                </a:lnTo>
                <a:lnTo>
                  <a:pt x="263787" y="325120"/>
                </a:lnTo>
                <a:lnTo>
                  <a:pt x="253880" y="358524"/>
                </a:lnTo>
                <a:lnTo>
                  <a:pt x="224091" y="395606"/>
                </a:lnTo>
                <a:lnTo>
                  <a:pt x="197395" y="417639"/>
                </a:lnTo>
                <a:lnTo>
                  <a:pt x="192264" y="420243"/>
                </a:lnTo>
                <a:lnTo>
                  <a:pt x="188843" y="420920"/>
                </a:lnTo>
                <a:lnTo>
                  <a:pt x="178296" y="419460"/>
                </a:lnTo>
                <a:lnTo>
                  <a:pt x="172240" y="410793"/>
                </a:lnTo>
                <a:lnTo>
                  <a:pt x="167079" y="395300"/>
                </a:lnTo>
                <a:lnTo>
                  <a:pt x="160945" y="350859"/>
                </a:lnTo>
                <a:lnTo>
                  <a:pt x="154911" y="311429"/>
                </a:lnTo>
                <a:lnTo>
                  <a:pt x="161160" y="269141"/>
                </a:lnTo>
                <a:lnTo>
                  <a:pt x="163213" y="256143"/>
                </a:lnTo>
                <a:lnTo>
                  <a:pt x="167654" y="246839"/>
                </a:lnTo>
                <a:lnTo>
                  <a:pt x="193511" y="217431"/>
                </a:lnTo>
                <a:lnTo>
                  <a:pt x="219043" y="201772"/>
                </a:lnTo>
                <a:lnTo>
                  <a:pt x="258475" y="188783"/>
                </a:lnTo>
                <a:lnTo>
                  <a:pt x="288504" y="183288"/>
                </a:lnTo>
                <a:lnTo>
                  <a:pt x="303772" y="184825"/>
                </a:lnTo>
                <a:lnTo>
                  <a:pt x="325764" y="189379"/>
                </a:lnTo>
                <a:lnTo>
                  <a:pt x="325468" y="191869"/>
                </a:lnTo>
                <a:lnTo>
                  <a:pt x="316673" y="200281"/>
                </a:lnTo>
                <a:lnTo>
                  <a:pt x="278701" y="211860"/>
                </a:lnTo>
                <a:lnTo>
                  <a:pt x="237346" y="221994"/>
                </a:lnTo>
                <a:lnTo>
                  <a:pt x="198282" y="231699"/>
                </a:lnTo>
                <a:lnTo>
                  <a:pt x="159896" y="236221"/>
                </a:lnTo>
                <a:lnTo>
                  <a:pt x="116655" y="242617"/>
                </a:lnTo>
                <a:lnTo>
                  <a:pt x="90555" y="246159"/>
                </a:lnTo>
                <a:lnTo>
                  <a:pt x="87170" y="245597"/>
                </a:lnTo>
                <a:lnTo>
                  <a:pt x="85972" y="244165"/>
                </a:lnTo>
                <a:lnTo>
                  <a:pt x="86232" y="242151"/>
                </a:lnTo>
                <a:lnTo>
                  <a:pt x="123612" y="237862"/>
                </a:lnTo>
                <a:lnTo>
                  <a:pt x="160350" y="230756"/>
                </a:lnTo>
                <a:lnTo>
                  <a:pt x="199104" y="223007"/>
                </a:lnTo>
                <a:lnTo>
                  <a:pt x="242572" y="219182"/>
                </a:lnTo>
                <a:lnTo>
                  <a:pt x="282733" y="212874"/>
                </a:lnTo>
                <a:lnTo>
                  <a:pt x="321444" y="209477"/>
                </a:lnTo>
                <a:lnTo>
                  <a:pt x="363984" y="199384"/>
                </a:lnTo>
                <a:lnTo>
                  <a:pt x="369998" y="196422"/>
                </a:lnTo>
                <a:lnTo>
                  <a:pt x="371891" y="194448"/>
                </a:lnTo>
                <a:lnTo>
                  <a:pt x="371035" y="193132"/>
                </a:lnTo>
                <a:lnTo>
                  <a:pt x="368349" y="192255"/>
                </a:lnTo>
                <a:lnTo>
                  <a:pt x="334229" y="191020"/>
                </a:lnTo>
                <a:lnTo>
                  <a:pt x="294016" y="195711"/>
                </a:lnTo>
                <a:lnTo>
                  <a:pt x="255290" y="203803"/>
                </a:lnTo>
                <a:lnTo>
                  <a:pt x="217004" y="207847"/>
                </a:lnTo>
                <a:lnTo>
                  <a:pt x="178849" y="214102"/>
                </a:lnTo>
                <a:lnTo>
                  <a:pt x="136693" y="225697"/>
                </a:lnTo>
                <a:lnTo>
                  <a:pt x="113778" y="236089"/>
                </a:lnTo>
                <a:lnTo>
                  <a:pt x="100174" y="246392"/>
                </a:lnTo>
                <a:lnTo>
                  <a:pt x="97816" y="252103"/>
                </a:lnTo>
                <a:lnTo>
                  <a:pt x="98361" y="258027"/>
                </a:lnTo>
                <a:lnTo>
                  <a:pt x="100841" y="264093"/>
                </a:lnTo>
                <a:lnTo>
                  <a:pt x="117708" y="276477"/>
                </a:lnTo>
                <a:lnTo>
                  <a:pt x="141784" y="286920"/>
                </a:lnTo>
                <a:lnTo>
                  <a:pt x="180198" y="293858"/>
                </a:lnTo>
                <a:lnTo>
                  <a:pt x="224623" y="302146"/>
                </a:lnTo>
                <a:lnTo>
                  <a:pt x="270242" y="311304"/>
                </a:lnTo>
                <a:lnTo>
                  <a:pt x="311040" y="319662"/>
                </a:lnTo>
                <a:lnTo>
                  <a:pt x="357107" y="325845"/>
                </a:lnTo>
                <a:lnTo>
                  <a:pt x="370951" y="331087"/>
                </a:lnTo>
                <a:lnTo>
                  <a:pt x="377104" y="336944"/>
                </a:lnTo>
                <a:lnTo>
                  <a:pt x="373453" y="339988"/>
                </a:lnTo>
                <a:lnTo>
                  <a:pt x="335216" y="352477"/>
                </a:lnTo>
                <a:lnTo>
                  <a:pt x="300423" y="359143"/>
                </a:lnTo>
                <a:lnTo>
                  <a:pt x="256600" y="363941"/>
                </a:lnTo>
                <a:lnTo>
                  <a:pt x="224681" y="369185"/>
                </a:lnTo>
                <a:lnTo>
                  <a:pt x="189328" y="375043"/>
                </a:lnTo>
                <a:lnTo>
                  <a:pt x="145309" y="380882"/>
                </a:lnTo>
                <a:lnTo>
                  <a:pt x="130063" y="385533"/>
                </a:lnTo>
                <a:lnTo>
                  <a:pt x="128326" y="388256"/>
                </a:lnTo>
                <a:lnTo>
                  <a:pt x="130343" y="391129"/>
                </a:lnTo>
                <a:lnTo>
                  <a:pt x="151336" y="403344"/>
                </a:lnTo>
                <a:lnTo>
                  <a:pt x="197620" y="409403"/>
                </a:lnTo>
                <a:lnTo>
                  <a:pt x="235900" y="415756"/>
                </a:lnTo>
                <a:lnTo>
                  <a:pt x="274054" y="419168"/>
                </a:lnTo>
                <a:lnTo>
                  <a:pt x="311111" y="426411"/>
                </a:lnTo>
                <a:lnTo>
                  <a:pt x="352613" y="441162"/>
                </a:lnTo>
                <a:lnTo>
                  <a:pt x="362417" y="446508"/>
                </a:lnTo>
                <a:lnTo>
                  <a:pt x="365779" y="452189"/>
                </a:lnTo>
                <a:lnTo>
                  <a:pt x="364844" y="458092"/>
                </a:lnTo>
                <a:lnTo>
                  <a:pt x="361047" y="464145"/>
                </a:lnTo>
                <a:lnTo>
                  <a:pt x="315351" y="495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70" name="SMARTInkShape-147"/>
          <p:cNvSpPr/>
          <p:nvPr>
            <p:custDataLst>
              <p:tags r:id="rId7"/>
            </p:custDataLst>
          </p:nvPr>
        </p:nvSpPr>
        <p:spPr>
          <a:xfrm>
            <a:off x="6070566" y="2905173"/>
            <a:ext cx="820137" cy="447582"/>
          </a:xfrm>
          <a:custGeom>
            <a:avLst/>
            <a:gdLst/>
            <a:ahLst/>
            <a:cxnLst/>
            <a:rect l="0" t="0" r="0" b="0"/>
            <a:pathLst>
              <a:path w="820137" h="447582">
                <a:moveTo>
                  <a:pt x="787434" y="123777"/>
                </a:moveTo>
                <a:lnTo>
                  <a:pt x="787434" y="123777"/>
                </a:lnTo>
                <a:lnTo>
                  <a:pt x="754320" y="122719"/>
                </a:lnTo>
                <a:lnTo>
                  <a:pt x="709860" y="107530"/>
                </a:lnTo>
                <a:lnTo>
                  <a:pt x="668485" y="91978"/>
                </a:lnTo>
                <a:lnTo>
                  <a:pt x="628628" y="72771"/>
                </a:lnTo>
                <a:lnTo>
                  <a:pt x="589710" y="54866"/>
                </a:lnTo>
                <a:lnTo>
                  <a:pt x="542120" y="36317"/>
                </a:lnTo>
                <a:lnTo>
                  <a:pt x="496097" y="24154"/>
                </a:lnTo>
                <a:lnTo>
                  <a:pt x="461341" y="15472"/>
                </a:lnTo>
                <a:lnTo>
                  <a:pt x="422585" y="6197"/>
                </a:lnTo>
                <a:lnTo>
                  <a:pt x="376745" y="774"/>
                </a:lnTo>
                <a:lnTo>
                  <a:pt x="334483" y="114"/>
                </a:lnTo>
                <a:lnTo>
                  <a:pt x="313031" y="0"/>
                </a:lnTo>
                <a:lnTo>
                  <a:pt x="267941" y="21415"/>
                </a:lnTo>
                <a:lnTo>
                  <a:pt x="225595" y="41160"/>
                </a:lnTo>
                <a:lnTo>
                  <a:pt x="203525" y="68472"/>
                </a:lnTo>
                <a:lnTo>
                  <a:pt x="184210" y="115250"/>
                </a:lnTo>
                <a:lnTo>
                  <a:pt x="173337" y="155087"/>
                </a:lnTo>
                <a:lnTo>
                  <a:pt x="168971" y="200337"/>
                </a:lnTo>
                <a:lnTo>
                  <a:pt x="168396" y="241103"/>
                </a:lnTo>
                <a:lnTo>
                  <a:pt x="168317" y="287888"/>
                </a:lnTo>
                <a:lnTo>
                  <a:pt x="169368" y="327949"/>
                </a:lnTo>
                <a:lnTo>
                  <a:pt x="175913" y="350431"/>
                </a:lnTo>
                <a:lnTo>
                  <a:pt x="178670" y="354254"/>
                </a:lnTo>
                <a:lnTo>
                  <a:pt x="222906" y="389937"/>
                </a:lnTo>
                <a:lnTo>
                  <a:pt x="226932" y="393292"/>
                </a:lnTo>
                <a:lnTo>
                  <a:pt x="263811" y="399735"/>
                </a:lnTo>
                <a:lnTo>
                  <a:pt x="306216" y="407279"/>
                </a:lnTo>
                <a:lnTo>
                  <a:pt x="350772" y="409083"/>
                </a:lnTo>
                <a:lnTo>
                  <a:pt x="390059" y="409395"/>
                </a:lnTo>
                <a:lnTo>
                  <a:pt x="428168" y="409501"/>
                </a:lnTo>
                <a:lnTo>
                  <a:pt x="471444" y="409522"/>
                </a:lnTo>
                <a:lnTo>
                  <a:pt x="515937" y="409526"/>
                </a:lnTo>
                <a:lnTo>
                  <a:pt x="532007" y="412349"/>
                </a:lnTo>
                <a:lnTo>
                  <a:pt x="544795" y="416073"/>
                </a:lnTo>
                <a:lnTo>
                  <a:pt x="588069" y="423716"/>
                </a:lnTo>
                <a:lnTo>
                  <a:pt x="610431" y="428675"/>
                </a:lnTo>
                <a:lnTo>
                  <a:pt x="625039" y="438748"/>
                </a:lnTo>
                <a:lnTo>
                  <a:pt x="633060" y="445873"/>
                </a:lnTo>
                <a:lnTo>
                  <a:pt x="631601" y="446458"/>
                </a:lnTo>
                <a:lnTo>
                  <a:pt x="590203" y="447581"/>
                </a:lnTo>
                <a:lnTo>
                  <a:pt x="548842" y="446560"/>
                </a:lnTo>
                <a:lnTo>
                  <a:pt x="508131" y="441078"/>
                </a:lnTo>
                <a:lnTo>
                  <a:pt x="472903" y="437926"/>
                </a:lnTo>
                <a:lnTo>
                  <a:pt x="429891" y="430759"/>
                </a:lnTo>
                <a:lnTo>
                  <a:pt x="386808" y="421933"/>
                </a:lnTo>
                <a:lnTo>
                  <a:pt x="346035" y="409469"/>
                </a:lnTo>
                <a:lnTo>
                  <a:pt x="302898" y="396815"/>
                </a:lnTo>
                <a:lnTo>
                  <a:pt x="267380" y="380950"/>
                </a:lnTo>
                <a:lnTo>
                  <a:pt x="249521" y="371426"/>
                </a:lnTo>
                <a:lnTo>
                  <a:pt x="229766" y="361902"/>
                </a:lnTo>
                <a:lnTo>
                  <a:pt x="184170" y="332491"/>
                </a:lnTo>
                <a:lnTo>
                  <a:pt x="151801" y="292331"/>
                </a:lnTo>
                <a:lnTo>
                  <a:pt x="143309" y="268616"/>
                </a:lnTo>
                <a:lnTo>
                  <a:pt x="140440" y="236583"/>
                </a:lnTo>
                <a:lnTo>
                  <a:pt x="147478" y="200740"/>
                </a:lnTo>
                <a:lnTo>
                  <a:pt x="167199" y="160514"/>
                </a:lnTo>
                <a:lnTo>
                  <a:pt x="198359" y="122921"/>
                </a:lnTo>
                <a:lnTo>
                  <a:pt x="243563" y="93554"/>
                </a:lnTo>
                <a:lnTo>
                  <a:pt x="281324" y="73083"/>
                </a:lnTo>
                <a:lnTo>
                  <a:pt x="325009" y="54359"/>
                </a:lnTo>
                <a:lnTo>
                  <a:pt x="360671" y="49587"/>
                </a:lnTo>
                <a:lnTo>
                  <a:pt x="399695" y="53229"/>
                </a:lnTo>
                <a:lnTo>
                  <a:pt x="443202" y="57395"/>
                </a:lnTo>
                <a:lnTo>
                  <a:pt x="486928" y="70259"/>
                </a:lnTo>
                <a:lnTo>
                  <a:pt x="530824" y="85737"/>
                </a:lnTo>
                <a:lnTo>
                  <a:pt x="576900" y="102618"/>
                </a:lnTo>
                <a:lnTo>
                  <a:pt x="617318" y="125629"/>
                </a:lnTo>
                <a:lnTo>
                  <a:pt x="659836" y="145937"/>
                </a:lnTo>
                <a:lnTo>
                  <a:pt x="684833" y="156684"/>
                </a:lnTo>
                <a:lnTo>
                  <a:pt x="730570" y="166249"/>
                </a:lnTo>
                <a:lnTo>
                  <a:pt x="766000" y="170950"/>
                </a:lnTo>
                <a:lnTo>
                  <a:pt x="812476" y="162131"/>
                </a:lnTo>
                <a:lnTo>
                  <a:pt x="819025" y="161990"/>
                </a:lnTo>
                <a:lnTo>
                  <a:pt x="820136" y="160894"/>
                </a:lnTo>
                <a:lnTo>
                  <a:pt x="819819" y="159105"/>
                </a:lnTo>
                <a:lnTo>
                  <a:pt x="818549" y="156854"/>
                </a:lnTo>
                <a:lnTo>
                  <a:pt x="816644" y="155353"/>
                </a:lnTo>
                <a:lnTo>
                  <a:pt x="771371" y="142167"/>
                </a:lnTo>
                <a:lnTo>
                  <a:pt x="738930" y="133106"/>
                </a:lnTo>
                <a:lnTo>
                  <a:pt x="697568" y="123719"/>
                </a:lnTo>
                <a:lnTo>
                  <a:pt x="655148" y="111066"/>
                </a:lnTo>
                <a:lnTo>
                  <a:pt x="615136" y="98375"/>
                </a:lnTo>
                <a:lnTo>
                  <a:pt x="570387" y="88499"/>
                </a:lnTo>
                <a:lnTo>
                  <a:pt x="525603" y="81178"/>
                </a:lnTo>
                <a:lnTo>
                  <a:pt x="483596" y="76086"/>
                </a:lnTo>
                <a:lnTo>
                  <a:pt x="441902" y="65987"/>
                </a:lnTo>
                <a:lnTo>
                  <a:pt x="398271" y="58857"/>
                </a:lnTo>
                <a:lnTo>
                  <a:pt x="358624" y="57622"/>
                </a:lnTo>
                <a:lnTo>
                  <a:pt x="317459" y="57205"/>
                </a:lnTo>
                <a:lnTo>
                  <a:pt x="279764" y="59249"/>
                </a:lnTo>
                <a:lnTo>
                  <a:pt x="232674" y="76506"/>
                </a:lnTo>
                <a:lnTo>
                  <a:pt x="188297" y="107432"/>
                </a:lnTo>
                <a:lnTo>
                  <a:pt x="172585" y="121639"/>
                </a:lnTo>
                <a:lnTo>
                  <a:pt x="137435" y="164446"/>
                </a:lnTo>
                <a:lnTo>
                  <a:pt x="108144" y="205216"/>
                </a:lnTo>
                <a:lnTo>
                  <a:pt x="94430" y="246240"/>
                </a:lnTo>
                <a:lnTo>
                  <a:pt x="93626" y="277789"/>
                </a:lnTo>
                <a:lnTo>
                  <a:pt x="97369" y="295944"/>
                </a:lnTo>
                <a:lnTo>
                  <a:pt x="122718" y="339182"/>
                </a:lnTo>
                <a:lnTo>
                  <a:pt x="151542" y="364979"/>
                </a:lnTo>
                <a:lnTo>
                  <a:pt x="192128" y="396814"/>
                </a:lnTo>
                <a:lnTo>
                  <a:pt x="217347" y="410817"/>
                </a:lnTo>
                <a:lnTo>
                  <a:pt x="259801" y="423971"/>
                </a:lnTo>
                <a:lnTo>
                  <a:pt x="302628" y="427970"/>
                </a:lnTo>
                <a:lnTo>
                  <a:pt x="347555" y="428457"/>
                </a:lnTo>
                <a:lnTo>
                  <a:pt x="391550" y="425731"/>
                </a:lnTo>
                <a:lnTo>
                  <a:pt x="431363" y="420371"/>
                </a:lnTo>
                <a:lnTo>
                  <a:pt x="474614" y="419226"/>
                </a:lnTo>
                <a:lnTo>
                  <a:pt x="519874" y="419075"/>
                </a:lnTo>
                <a:lnTo>
                  <a:pt x="562713" y="419054"/>
                </a:lnTo>
                <a:lnTo>
                  <a:pt x="605526" y="419052"/>
                </a:lnTo>
                <a:lnTo>
                  <a:pt x="643854" y="428461"/>
                </a:lnTo>
                <a:lnTo>
                  <a:pt x="639293" y="428543"/>
                </a:lnTo>
                <a:lnTo>
                  <a:pt x="637874" y="429613"/>
                </a:lnTo>
                <a:lnTo>
                  <a:pt x="636296" y="433623"/>
                </a:lnTo>
                <a:lnTo>
                  <a:pt x="634817" y="435116"/>
                </a:lnTo>
                <a:lnTo>
                  <a:pt x="630351" y="436775"/>
                </a:lnTo>
                <a:lnTo>
                  <a:pt x="591182" y="428324"/>
                </a:lnTo>
                <a:lnTo>
                  <a:pt x="547546" y="418375"/>
                </a:lnTo>
                <a:lnTo>
                  <a:pt x="508274" y="406218"/>
                </a:lnTo>
                <a:lnTo>
                  <a:pt x="467041" y="400171"/>
                </a:lnTo>
                <a:lnTo>
                  <a:pt x="424476" y="386906"/>
                </a:lnTo>
                <a:lnTo>
                  <a:pt x="386127" y="375582"/>
                </a:lnTo>
                <a:lnTo>
                  <a:pt x="341705" y="369426"/>
                </a:lnTo>
                <a:lnTo>
                  <a:pt x="302043" y="363388"/>
                </a:lnTo>
                <a:lnTo>
                  <a:pt x="262577" y="354592"/>
                </a:lnTo>
                <a:lnTo>
                  <a:pt x="217935" y="342662"/>
                </a:lnTo>
                <a:lnTo>
                  <a:pt x="182307" y="333271"/>
                </a:lnTo>
                <a:lnTo>
                  <a:pt x="138238" y="323785"/>
                </a:lnTo>
                <a:lnTo>
                  <a:pt x="91108" y="311099"/>
                </a:lnTo>
                <a:lnTo>
                  <a:pt x="44352" y="302765"/>
                </a:lnTo>
                <a:lnTo>
                  <a:pt x="28551" y="297519"/>
                </a:lnTo>
                <a:lnTo>
                  <a:pt x="17538" y="289674"/>
                </a:lnTo>
                <a:lnTo>
                  <a:pt x="3927" y="285821"/>
                </a:lnTo>
                <a:lnTo>
                  <a:pt x="1571" y="283664"/>
                </a:lnTo>
                <a:lnTo>
                  <a:pt x="0" y="281169"/>
                </a:lnTo>
                <a:lnTo>
                  <a:pt x="12" y="279505"/>
                </a:lnTo>
                <a:lnTo>
                  <a:pt x="1077" y="278395"/>
                </a:lnTo>
                <a:lnTo>
                  <a:pt x="5084" y="277163"/>
                </a:lnTo>
                <a:lnTo>
                  <a:pt x="24388" y="276307"/>
                </a:lnTo>
                <a:lnTo>
                  <a:pt x="33082" y="279057"/>
                </a:lnTo>
                <a:lnTo>
                  <a:pt x="36883" y="281272"/>
                </a:lnTo>
                <a:lnTo>
                  <a:pt x="73400" y="285885"/>
                </a:lnTo>
                <a:lnTo>
                  <a:pt x="139734" y="3047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71" name="SMARTInkShape-148"/>
          <p:cNvSpPr/>
          <p:nvPr>
            <p:custDataLst>
              <p:tags r:id="rId8"/>
            </p:custDataLst>
          </p:nvPr>
        </p:nvSpPr>
        <p:spPr>
          <a:xfrm>
            <a:off x="6353185" y="3000375"/>
            <a:ext cx="923434" cy="332144"/>
          </a:xfrm>
          <a:custGeom>
            <a:avLst/>
            <a:gdLst/>
            <a:ahLst/>
            <a:cxnLst/>
            <a:rect l="0" t="0" r="0" b="0"/>
            <a:pathLst>
              <a:path w="923434" h="332144">
                <a:moveTo>
                  <a:pt x="9515" y="0"/>
                </a:moveTo>
                <a:lnTo>
                  <a:pt x="9515" y="0"/>
                </a:lnTo>
                <a:lnTo>
                  <a:pt x="9515" y="44654"/>
                </a:lnTo>
                <a:lnTo>
                  <a:pt x="4459" y="85138"/>
                </a:lnTo>
                <a:lnTo>
                  <a:pt x="873" y="129197"/>
                </a:lnTo>
                <a:lnTo>
                  <a:pt x="68" y="172924"/>
                </a:lnTo>
                <a:lnTo>
                  <a:pt x="0" y="187976"/>
                </a:lnTo>
                <a:lnTo>
                  <a:pt x="1055" y="187759"/>
                </a:lnTo>
                <a:lnTo>
                  <a:pt x="5049" y="184696"/>
                </a:lnTo>
                <a:lnTo>
                  <a:pt x="42805" y="138999"/>
                </a:lnTo>
                <a:lnTo>
                  <a:pt x="77121" y="101187"/>
                </a:lnTo>
                <a:lnTo>
                  <a:pt x="109787" y="56011"/>
                </a:lnTo>
                <a:lnTo>
                  <a:pt x="126479" y="37645"/>
                </a:lnTo>
                <a:lnTo>
                  <a:pt x="134877" y="32606"/>
                </a:lnTo>
                <a:lnTo>
                  <a:pt x="137540" y="32321"/>
                </a:lnTo>
                <a:lnTo>
                  <a:pt x="139315" y="33189"/>
                </a:lnTo>
                <a:lnTo>
                  <a:pt x="140498" y="34826"/>
                </a:lnTo>
                <a:lnTo>
                  <a:pt x="137107" y="52300"/>
                </a:lnTo>
                <a:lnTo>
                  <a:pt x="119934" y="98682"/>
                </a:lnTo>
                <a:lnTo>
                  <a:pt x="101915" y="143536"/>
                </a:lnTo>
                <a:lnTo>
                  <a:pt x="82408" y="183222"/>
                </a:lnTo>
                <a:lnTo>
                  <a:pt x="70741" y="221622"/>
                </a:lnTo>
                <a:lnTo>
                  <a:pt x="58474" y="266867"/>
                </a:lnTo>
                <a:lnTo>
                  <a:pt x="57316" y="274993"/>
                </a:lnTo>
                <a:lnTo>
                  <a:pt x="104679" y="228645"/>
                </a:lnTo>
                <a:lnTo>
                  <a:pt x="144108" y="195798"/>
                </a:lnTo>
                <a:lnTo>
                  <a:pt x="190654" y="156900"/>
                </a:lnTo>
                <a:lnTo>
                  <a:pt x="238137" y="126822"/>
                </a:lnTo>
                <a:lnTo>
                  <a:pt x="276219" y="111717"/>
                </a:lnTo>
                <a:lnTo>
                  <a:pt x="318745" y="100659"/>
                </a:lnTo>
                <a:lnTo>
                  <a:pt x="331453" y="102240"/>
                </a:lnTo>
                <a:lnTo>
                  <a:pt x="336325" y="106260"/>
                </a:lnTo>
                <a:lnTo>
                  <a:pt x="344558" y="119193"/>
                </a:lnTo>
                <a:lnTo>
                  <a:pt x="346118" y="126029"/>
                </a:lnTo>
                <a:lnTo>
                  <a:pt x="345031" y="139268"/>
                </a:lnTo>
                <a:lnTo>
                  <a:pt x="327046" y="180223"/>
                </a:lnTo>
                <a:lnTo>
                  <a:pt x="299662" y="223434"/>
                </a:lnTo>
                <a:lnTo>
                  <a:pt x="279969" y="266216"/>
                </a:lnTo>
                <a:lnTo>
                  <a:pt x="268648" y="291030"/>
                </a:lnTo>
                <a:lnTo>
                  <a:pt x="272326" y="283904"/>
                </a:lnTo>
                <a:lnTo>
                  <a:pt x="314326" y="256514"/>
                </a:lnTo>
                <a:lnTo>
                  <a:pt x="361942" y="224280"/>
                </a:lnTo>
                <a:lnTo>
                  <a:pt x="400041" y="195291"/>
                </a:lnTo>
                <a:lnTo>
                  <a:pt x="446607" y="167652"/>
                </a:lnTo>
                <a:lnTo>
                  <a:pt x="487089" y="136443"/>
                </a:lnTo>
                <a:lnTo>
                  <a:pt x="515464" y="119771"/>
                </a:lnTo>
                <a:lnTo>
                  <a:pt x="524718" y="116732"/>
                </a:lnTo>
                <a:lnTo>
                  <a:pt x="526550" y="118038"/>
                </a:lnTo>
                <a:lnTo>
                  <a:pt x="526714" y="121025"/>
                </a:lnTo>
                <a:lnTo>
                  <a:pt x="516576" y="165246"/>
                </a:lnTo>
                <a:lnTo>
                  <a:pt x="513218" y="178218"/>
                </a:lnTo>
                <a:lnTo>
                  <a:pt x="496636" y="218217"/>
                </a:lnTo>
                <a:lnTo>
                  <a:pt x="487912" y="246892"/>
                </a:lnTo>
                <a:lnTo>
                  <a:pt x="486401" y="264241"/>
                </a:lnTo>
                <a:lnTo>
                  <a:pt x="487247" y="268236"/>
                </a:lnTo>
                <a:lnTo>
                  <a:pt x="488870" y="270899"/>
                </a:lnTo>
                <a:lnTo>
                  <a:pt x="491010" y="272674"/>
                </a:lnTo>
                <a:lnTo>
                  <a:pt x="496209" y="274647"/>
                </a:lnTo>
                <a:lnTo>
                  <a:pt x="499078" y="275173"/>
                </a:lnTo>
                <a:lnTo>
                  <a:pt x="518285" y="265800"/>
                </a:lnTo>
                <a:lnTo>
                  <a:pt x="558707" y="238183"/>
                </a:lnTo>
                <a:lnTo>
                  <a:pt x="602676" y="206741"/>
                </a:lnTo>
                <a:lnTo>
                  <a:pt x="647657" y="176465"/>
                </a:lnTo>
                <a:lnTo>
                  <a:pt x="659317" y="172621"/>
                </a:lnTo>
                <a:lnTo>
                  <a:pt x="672890" y="165565"/>
                </a:lnTo>
                <a:lnTo>
                  <a:pt x="683937" y="163543"/>
                </a:lnTo>
                <a:lnTo>
                  <a:pt x="693080" y="165466"/>
                </a:lnTo>
                <a:lnTo>
                  <a:pt x="697000" y="167461"/>
                </a:lnTo>
                <a:lnTo>
                  <a:pt x="699614" y="170907"/>
                </a:lnTo>
                <a:lnTo>
                  <a:pt x="702517" y="180381"/>
                </a:lnTo>
                <a:lnTo>
                  <a:pt x="704152" y="197615"/>
                </a:lnTo>
                <a:lnTo>
                  <a:pt x="697099" y="236551"/>
                </a:lnTo>
                <a:lnTo>
                  <a:pt x="686922" y="280987"/>
                </a:lnTo>
                <a:lnTo>
                  <a:pt x="685940" y="306303"/>
                </a:lnTo>
                <a:lnTo>
                  <a:pt x="686948" y="308976"/>
                </a:lnTo>
                <a:lnTo>
                  <a:pt x="688679" y="310759"/>
                </a:lnTo>
                <a:lnTo>
                  <a:pt x="690890" y="311948"/>
                </a:lnTo>
                <a:lnTo>
                  <a:pt x="694482" y="310624"/>
                </a:lnTo>
                <a:lnTo>
                  <a:pt x="736611" y="287601"/>
                </a:lnTo>
                <a:lnTo>
                  <a:pt x="782192" y="267362"/>
                </a:lnTo>
                <a:lnTo>
                  <a:pt x="799544" y="259586"/>
                </a:lnTo>
                <a:lnTo>
                  <a:pt x="844638" y="231256"/>
                </a:lnTo>
                <a:lnTo>
                  <a:pt x="871057" y="214935"/>
                </a:lnTo>
                <a:lnTo>
                  <a:pt x="891724" y="210259"/>
                </a:lnTo>
                <a:lnTo>
                  <a:pt x="892929" y="211081"/>
                </a:lnTo>
                <a:lnTo>
                  <a:pt x="894269" y="214817"/>
                </a:lnTo>
                <a:lnTo>
                  <a:pt x="887524" y="239988"/>
                </a:lnTo>
                <a:lnTo>
                  <a:pt x="878822" y="266441"/>
                </a:lnTo>
                <a:lnTo>
                  <a:pt x="868973" y="312316"/>
                </a:lnTo>
                <a:lnTo>
                  <a:pt x="866894" y="332143"/>
                </a:lnTo>
                <a:lnTo>
                  <a:pt x="871859" y="327953"/>
                </a:lnTo>
                <a:lnTo>
                  <a:pt x="874321" y="322851"/>
                </a:lnTo>
                <a:lnTo>
                  <a:pt x="874977" y="320009"/>
                </a:lnTo>
                <a:lnTo>
                  <a:pt x="906590" y="276677"/>
                </a:lnTo>
                <a:lnTo>
                  <a:pt x="921472" y="232970"/>
                </a:lnTo>
                <a:lnTo>
                  <a:pt x="923433" y="221820"/>
                </a:lnTo>
                <a:lnTo>
                  <a:pt x="922535" y="220905"/>
                </a:lnTo>
                <a:lnTo>
                  <a:pt x="918716" y="219888"/>
                </a:lnTo>
                <a:lnTo>
                  <a:pt x="910668" y="225081"/>
                </a:lnTo>
                <a:lnTo>
                  <a:pt x="877923" y="255675"/>
                </a:lnTo>
                <a:lnTo>
                  <a:pt x="851171" y="300644"/>
                </a:lnTo>
                <a:lnTo>
                  <a:pt x="841067" y="321461"/>
                </a:lnTo>
                <a:lnTo>
                  <a:pt x="838759" y="331022"/>
                </a:lnTo>
                <a:lnTo>
                  <a:pt x="839627" y="330748"/>
                </a:lnTo>
                <a:lnTo>
                  <a:pt x="851498" y="319911"/>
                </a:lnTo>
                <a:lnTo>
                  <a:pt x="854688" y="311163"/>
                </a:lnTo>
                <a:lnTo>
                  <a:pt x="859307" y="294338"/>
                </a:lnTo>
                <a:lnTo>
                  <a:pt x="861792" y="288300"/>
                </a:lnTo>
                <a:lnTo>
                  <a:pt x="861733" y="273125"/>
                </a:lnTo>
                <a:lnTo>
                  <a:pt x="857121" y="256856"/>
                </a:lnTo>
                <a:lnTo>
                  <a:pt x="836044" y="227683"/>
                </a:lnTo>
                <a:lnTo>
                  <a:pt x="820655" y="222901"/>
                </a:lnTo>
                <a:lnTo>
                  <a:pt x="785369" y="223031"/>
                </a:lnTo>
                <a:lnTo>
                  <a:pt x="747045" y="229772"/>
                </a:lnTo>
                <a:lnTo>
                  <a:pt x="705651" y="241531"/>
                </a:lnTo>
                <a:lnTo>
                  <a:pt x="664861" y="257206"/>
                </a:lnTo>
                <a:lnTo>
                  <a:pt x="618868" y="273054"/>
                </a:lnTo>
                <a:lnTo>
                  <a:pt x="575322" y="285751"/>
                </a:lnTo>
                <a:lnTo>
                  <a:pt x="537347" y="292453"/>
                </a:lnTo>
                <a:lnTo>
                  <a:pt x="506185" y="294718"/>
                </a:lnTo>
                <a:lnTo>
                  <a:pt x="501495" y="292787"/>
                </a:lnTo>
                <a:lnTo>
                  <a:pt x="493461" y="284997"/>
                </a:lnTo>
                <a:lnTo>
                  <a:pt x="491955" y="278898"/>
                </a:lnTo>
                <a:lnTo>
                  <a:pt x="493102" y="263655"/>
                </a:lnTo>
                <a:lnTo>
                  <a:pt x="497139" y="251941"/>
                </a:lnTo>
                <a:lnTo>
                  <a:pt x="511008" y="233752"/>
                </a:lnTo>
                <a:lnTo>
                  <a:pt x="552197" y="198587"/>
                </a:lnTo>
                <a:lnTo>
                  <a:pt x="596169" y="173523"/>
                </a:lnTo>
                <a:lnTo>
                  <a:pt x="596409" y="173890"/>
                </a:lnTo>
                <a:lnTo>
                  <a:pt x="593855" y="177121"/>
                </a:lnTo>
                <a:lnTo>
                  <a:pt x="549532" y="190829"/>
                </a:lnTo>
                <a:lnTo>
                  <a:pt x="516300" y="202945"/>
                </a:lnTo>
                <a:lnTo>
                  <a:pt x="476628" y="220945"/>
                </a:lnTo>
                <a:lnTo>
                  <a:pt x="431671" y="242296"/>
                </a:lnTo>
                <a:lnTo>
                  <a:pt x="391118" y="264075"/>
                </a:lnTo>
                <a:lnTo>
                  <a:pt x="347478" y="278881"/>
                </a:lnTo>
                <a:lnTo>
                  <a:pt x="306754" y="297485"/>
                </a:lnTo>
                <a:lnTo>
                  <a:pt x="262908" y="310704"/>
                </a:lnTo>
                <a:lnTo>
                  <a:pt x="239111" y="312194"/>
                </a:lnTo>
                <a:lnTo>
                  <a:pt x="228680" y="308792"/>
                </a:lnTo>
                <a:lnTo>
                  <a:pt x="225475" y="304286"/>
                </a:lnTo>
                <a:lnTo>
                  <a:pt x="221914" y="290813"/>
                </a:lnTo>
                <a:lnTo>
                  <a:pt x="220686" y="249748"/>
                </a:lnTo>
                <a:lnTo>
                  <a:pt x="229537" y="209965"/>
                </a:lnTo>
                <a:lnTo>
                  <a:pt x="244590" y="168525"/>
                </a:lnTo>
                <a:lnTo>
                  <a:pt x="263526" y="122706"/>
                </a:lnTo>
                <a:lnTo>
                  <a:pt x="284448" y="97232"/>
                </a:lnTo>
                <a:lnTo>
                  <a:pt x="293280" y="90839"/>
                </a:lnTo>
                <a:lnTo>
                  <a:pt x="297117" y="89135"/>
                </a:lnTo>
                <a:lnTo>
                  <a:pt x="298616" y="89057"/>
                </a:lnTo>
                <a:lnTo>
                  <a:pt x="298557" y="90063"/>
                </a:lnTo>
                <a:lnTo>
                  <a:pt x="297459" y="91792"/>
                </a:lnTo>
                <a:lnTo>
                  <a:pt x="255296" y="125445"/>
                </a:lnTo>
                <a:lnTo>
                  <a:pt x="214351" y="158545"/>
                </a:lnTo>
                <a:lnTo>
                  <a:pt x="167997" y="182934"/>
                </a:lnTo>
                <a:lnTo>
                  <a:pt x="85715" y="228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72" name="SMARTInkShape-149"/>
          <p:cNvSpPr/>
          <p:nvPr>
            <p:custDataLst>
              <p:tags r:id="rId9"/>
            </p:custDataLst>
          </p:nvPr>
        </p:nvSpPr>
        <p:spPr>
          <a:xfrm>
            <a:off x="6534184" y="2095500"/>
            <a:ext cx="390093" cy="942976"/>
          </a:xfrm>
          <a:custGeom>
            <a:avLst/>
            <a:gdLst/>
            <a:ahLst/>
            <a:cxnLst/>
            <a:rect l="0" t="0" r="0" b="0"/>
            <a:pathLst>
              <a:path w="390093" h="942976">
                <a:moveTo>
                  <a:pt x="9491" y="0"/>
                </a:moveTo>
                <a:lnTo>
                  <a:pt x="9491" y="0"/>
                </a:lnTo>
                <a:lnTo>
                  <a:pt x="4435" y="5056"/>
                </a:lnTo>
                <a:lnTo>
                  <a:pt x="1952" y="10361"/>
                </a:lnTo>
                <a:lnTo>
                  <a:pt x="0" y="37213"/>
                </a:lnTo>
                <a:lnTo>
                  <a:pt x="2804" y="45820"/>
                </a:lnTo>
                <a:lnTo>
                  <a:pt x="6519" y="53173"/>
                </a:lnTo>
                <a:lnTo>
                  <a:pt x="17576" y="95746"/>
                </a:lnTo>
                <a:lnTo>
                  <a:pt x="35435" y="140196"/>
                </a:lnTo>
                <a:lnTo>
                  <a:pt x="42603" y="165159"/>
                </a:lnTo>
                <a:lnTo>
                  <a:pt x="62012" y="199615"/>
                </a:lnTo>
                <a:lnTo>
                  <a:pt x="63555" y="206102"/>
                </a:lnTo>
                <a:lnTo>
                  <a:pt x="70914" y="216131"/>
                </a:lnTo>
                <a:lnTo>
                  <a:pt x="80182" y="225175"/>
                </a:lnTo>
                <a:lnTo>
                  <a:pt x="112882" y="264963"/>
                </a:lnTo>
                <a:lnTo>
                  <a:pt x="150158" y="291813"/>
                </a:lnTo>
                <a:lnTo>
                  <a:pt x="191430" y="312994"/>
                </a:lnTo>
                <a:lnTo>
                  <a:pt x="234404" y="349162"/>
                </a:lnTo>
                <a:lnTo>
                  <a:pt x="267958" y="383388"/>
                </a:lnTo>
                <a:lnTo>
                  <a:pt x="280164" y="412816"/>
                </a:lnTo>
                <a:lnTo>
                  <a:pt x="285228" y="456897"/>
                </a:lnTo>
                <a:lnTo>
                  <a:pt x="278113" y="499337"/>
                </a:lnTo>
                <a:lnTo>
                  <a:pt x="273538" y="546415"/>
                </a:lnTo>
                <a:lnTo>
                  <a:pt x="270779" y="563526"/>
                </a:lnTo>
                <a:lnTo>
                  <a:pt x="275781" y="610841"/>
                </a:lnTo>
                <a:lnTo>
                  <a:pt x="278892" y="631840"/>
                </a:lnTo>
                <a:lnTo>
                  <a:pt x="286516" y="652526"/>
                </a:lnTo>
                <a:lnTo>
                  <a:pt x="303630" y="674053"/>
                </a:lnTo>
                <a:lnTo>
                  <a:pt x="348256" y="711060"/>
                </a:lnTo>
                <a:lnTo>
                  <a:pt x="380260" y="745114"/>
                </a:lnTo>
                <a:lnTo>
                  <a:pt x="387460" y="759819"/>
                </a:lnTo>
                <a:lnTo>
                  <a:pt x="390092" y="785192"/>
                </a:lnTo>
                <a:lnTo>
                  <a:pt x="389314" y="802503"/>
                </a:lnTo>
                <a:lnTo>
                  <a:pt x="382929" y="821193"/>
                </a:lnTo>
                <a:lnTo>
                  <a:pt x="381017" y="865992"/>
                </a:lnTo>
                <a:lnTo>
                  <a:pt x="380967" y="912822"/>
                </a:lnTo>
                <a:lnTo>
                  <a:pt x="380966" y="9429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175" name="SMARTInkShape-Group37"/>
          <p:cNvGrpSpPr/>
          <p:nvPr/>
        </p:nvGrpSpPr>
        <p:grpSpPr>
          <a:xfrm>
            <a:off x="6246697" y="1952753"/>
            <a:ext cx="637792" cy="1036643"/>
            <a:chOff x="6246697" y="1952753"/>
            <a:chExt cx="637792" cy="1036643"/>
          </a:xfrm>
        </p:grpSpPr>
        <p:sp>
          <p:nvSpPr>
            <p:cNvPr id="1173" name="SMARTInkShape-150"/>
            <p:cNvSpPr/>
            <p:nvPr>
              <p:custDataLst>
                <p:tags r:id="rId25"/>
              </p:custDataLst>
            </p:nvPr>
          </p:nvSpPr>
          <p:spPr>
            <a:xfrm>
              <a:off x="6246697" y="1952753"/>
              <a:ext cx="637792" cy="1036643"/>
            </a:xfrm>
            <a:custGeom>
              <a:avLst/>
              <a:gdLst/>
              <a:ahLst/>
              <a:cxnLst/>
              <a:rect l="0" t="0" r="0" b="0"/>
              <a:pathLst>
                <a:path w="637792" h="1036643">
                  <a:moveTo>
                    <a:pt x="230303" y="114172"/>
                  </a:moveTo>
                  <a:lnTo>
                    <a:pt x="230303" y="114172"/>
                  </a:lnTo>
                  <a:lnTo>
                    <a:pt x="230303" y="119228"/>
                  </a:lnTo>
                  <a:lnTo>
                    <a:pt x="227481" y="124533"/>
                  </a:lnTo>
                  <a:lnTo>
                    <a:pt x="219524" y="132535"/>
                  </a:lnTo>
                  <a:lnTo>
                    <a:pt x="182744" y="157898"/>
                  </a:lnTo>
                  <a:lnTo>
                    <a:pt x="139534" y="173727"/>
                  </a:lnTo>
                  <a:lnTo>
                    <a:pt x="102749" y="183794"/>
                  </a:lnTo>
                  <a:lnTo>
                    <a:pt x="65039" y="193479"/>
                  </a:lnTo>
                  <a:lnTo>
                    <a:pt x="29579" y="207292"/>
                  </a:lnTo>
                  <a:lnTo>
                    <a:pt x="9845" y="223372"/>
                  </a:lnTo>
                  <a:lnTo>
                    <a:pt x="736" y="235378"/>
                  </a:lnTo>
                  <a:lnTo>
                    <a:pt x="0" y="240484"/>
                  </a:lnTo>
                  <a:lnTo>
                    <a:pt x="1626" y="244947"/>
                  </a:lnTo>
                  <a:lnTo>
                    <a:pt x="4827" y="248980"/>
                  </a:lnTo>
                  <a:lnTo>
                    <a:pt x="16850" y="253462"/>
                  </a:lnTo>
                  <a:lnTo>
                    <a:pt x="59593" y="263121"/>
                  </a:lnTo>
                  <a:lnTo>
                    <a:pt x="99921" y="268712"/>
                  </a:lnTo>
                  <a:lnTo>
                    <a:pt x="145635" y="276183"/>
                  </a:lnTo>
                  <a:lnTo>
                    <a:pt x="165117" y="283413"/>
                  </a:lnTo>
                  <a:lnTo>
                    <a:pt x="174168" y="289226"/>
                  </a:lnTo>
                  <a:lnTo>
                    <a:pt x="174888" y="293316"/>
                  </a:lnTo>
                  <a:lnTo>
                    <a:pt x="170043" y="303506"/>
                  </a:lnTo>
                  <a:lnTo>
                    <a:pt x="155416" y="316086"/>
                  </a:lnTo>
                  <a:lnTo>
                    <a:pt x="114922" y="333078"/>
                  </a:lnTo>
                  <a:lnTo>
                    <a:pt x="69294" y="348041"/>
                  </a:lnTo>
                  <a:lnTo>
                    <a:pt x="33992" y="356793"/>
                  </a:lnTo>
                  <a:lnTo>
                    <a:pt x="26637" y="362409"/>
                  </a:lnTo>
                  <a:lnTo>
                    <a:pt x="24675" y="365388"/>
                  </a:lnTo>
                  <a:lnTo>
                    <a:pt x="27601" y="368433"/>
                  </a:lnTo>
                  <a:lnTo>
                    <a:pt x="42141" y="374638"/>
                  </a:lnTo>
                  <a:lnTo>
                    <a:pt x="87027" y="380699"/>
                  </a:lnTo>
                  <a:lnTo>
                    <a:pt x="130466" y="387053"/>
                  </a:lnTo>
                  <a:lnTo>
                    <a:pt x="175792" y="390465"/>
                  </a:lnTo>
                  <a:lnTo>
                    <a:pt x="216503" y="396649"/>
                  </a:lnTo>
                  <a:lnTo>
                    <a:pt x="254319" y="401069"/>
                  </a:lnTo>
                  <a:lnTo>
                    <a:pt x="290733" y="416196"/>
                  </a:lnTo>
                  <a:lnTo>
                    <a:pt x="287523" y="419238"/>
                  </a:lnTo>
                  <a:lnTo>
                    <a:pt x="247172" y="436507"/>
                  </a:lnTo>
                  <a:lnTo>
                    <a:pt x="207785" y="447098"/>
                  </a:lnTo>
                  <a:lnTo>
                    <a:pt x="165422" y="456939"/>
                  </a:lnTo>
                  <a:lnTo>
                    <a:pt x="123237" y="466557"/>
                  </a:lnTo>
                  <a:lnTo>
                    <a:pt x="82869" y="473288"/>
                  </a:lnTo>
                  <a:lnTo>
                    <a:pt x="62119" y="476979"/>
                  </a:lnTo>
                  <a:lnTo>
                    <a:pt x="34889" y="492358"/>
                  </a:lnTo>
                  <a:lnTo>
                    <a:pt x="36527" y="494355"/>
                  </a:lnTo>
                  <a:lnTo>
                    <a:pt x="64791" y="505163"/>
                  </a:lnTo>
                  <a:lnTo>
                    <a:pt x="101535" y="511538"/>
                  </a:lnTo>
                  <a:lnTo>
                    <a:pt x="145935" y="516249"/>
                  </a:lnTo>
                  <a:lnTo>
                    <a:pt x="177990" y="520414"/>
                  </a:lnTo>
                  <a:lnTo>
                    <a:pt x="213403" y="522266"/>
                  </a:lnTo>
                  <a:lnTo>
                    <a:pt x="258927" y="528365"/>
                  </a:lnTo>
                  <a:lnTo>
                    <a:pt x="299227" y="536874"/>
                  </a:lnTo>
                  <a:lnTo>
                    <a:pt x="342809" y="544839"/>
                  </a:lnTo>
                  <a:lnTo>
                    <a:pt x="349757" y="547334"/>
                  </a:lnTo>
                  <a:lnTo>
                    <a:pt x="353330" y="550055"/>
                  </a:lnTo>
                  <a:lnTo>
                    <a:pt x="354655" y="552927"/>
                  </a:lnTo>
                  <a:lnTo>
                    <a:pt x="354479" y="555900"/>
                  </a:lnTo>
                  <a:lnTo>
                    <a:pt x="340173" y="562026"/>
                  </a:lnTo>
                  <a:lnTo>
                    <a:pt x="292928" y="574583"/>
                  </a:lnTo>
                  <a:lnTo>
                    <a:pt x="250387" y="579026"/>
                  </a:lnTo>
                  <a:lnTo>
                    <a:pt x="209325" y="580343"/>
                  </a:lnTo>
                  <a:lnTo>
                    <a:pt x="167245" y="587333"/>
                  </a:lnTo>
                  <a:lnTo>
                    <a:pt x="153881" y="589507"/>
                  </a:lnTo>
                  <a:lnTo>
                    <a:pt x="157885" y="590015"/>
                  </a:lnTo>
                  <a:lnTo>
                    <a:pt x="197322" y="590301"/>
                  </a:lnTo>
                  <a:lnTo>
                    <a:pt x="232578" y="590369"/>
                  </a:lnTo>
                  <a:lnTo>
                    <a:pt x="268356" y="591456"/>
                  </a:lnTo>
                  <a:lnTo>
                    <a:pt x="301896" y="595468"/>
                  </a:lnTo>
                  <a:lnTo>
                    <a:pt x="334442" y="597956"/>
                  </a:lnTo>
                  <a:lnTo>
                    <a:pt x="366545" y="599062"/>
                  </a:lnTo>
                  <a:lnTo>
                    <a:pt x="410135" y="600743"/>
                  </a:lnTo>
                  <a:lnTo>
                    <a:pt x="425940" y="604887"/>
                  </a:lnTo>
                  <a:lnTo>
                    <a:pt x="428461" y="606415"/>
                  </a:lnTo>
                  <a:lnTo>
                    <a:pt x="428024" y="607434"/>
                  </a:lnTo>
                  <a:lnTo>
                    <a:pt x="386835" y="614126"/>
                  </a:lnTo>
                  <a:lnTo>
                    <a:pt x="354553" y="616832"/>
                  </a:lnTo>
                  <a:lnTo>
                    <a:pt x="309451" y="618356"/>
                  </a:lnTo>
                  <a:lnTo>
                    <a:pt x="269276" y="618807"/>
                  </a:lnTo>
                  <a:lnTo>
                    <a:pt x="222832" y="624016"/>
                  </a:lnTo>
                  <a:lnTo>
                    <a:pt x="217914" y="625518"/>
                  </a:lnTo>
                  <a:lnTo>
                    <a:pt x="216752" y="626519"/>
                  </a:lnTo>
                  <a:lnTo>
                    <a:pt x="230095" y="633183"/>
                  </a:lnTo>
                  <a:lnTo>
                    <a:pt x="269381" y="637086"/>
                  </a:lnTo>
                  <a:lnTo>
                    <a:pt x="311849" y="638821"/>
                  </a:lnTo>
                  <a:lnTo>
                    <a:pt x="357946" y="645567"/>
                  </a:lnTo>
                  <a:lnTo>
                    <a:pt x="404061" y="653210"/>
                  </a:lnTo>
                  <a:lnTo>
                    <a:pt x="443947" y="657004"/>
                  </a:lnTo>
                  <a:lnTo>
                    <a:pt x="474227" y="664360"/>
                  </a:lnTo>
                  <a:lnTo>
                    <a:pt x="486174" y="670203"/>
                  </a:lnTo>
                  <a:lnTo>
                    <a:pt x="488726" y="673243"/>
                  </a:lnTo>
                  <a:lnTo>
                    <a:pt x="489369" y="676327"/>
                  </a:lnTo>
                  <a:lnTo>
                    <a:pt x="488738" y="679442"/>
                  </a:lnTo>
                  <a:lnTo>
                    <a:pt x="486201" y="681519"/>
                  </a:lnTo>
                  <a:lnTo>
                    <a:pt x="439850" y="691853"/>
                  </a:lnTo>
                  <a:lnTo>
                    <a:pt x="402928" y="695265"/>
                  </a:lnTo>
                  <a:lnTo>
                    <a:pt x="361061" y="701450"/>
                  </a:lnTo>
                  <a:lnTo>
                    <a:pt x="317398" y="706898"/>
                  </a:lnTo>
                  <a:lnTo>
                    <a:pt x="293503" y="714892"/>
                  </a:lnTo>
                  <a:lnTo>
                    <a:pt x="288312" y="717852"/>
                  </a:lnTo>
                  <a:lnTo>
                    <a:pt x="285909" y="720883"/>
                  </a:lnTo>
                  <a:lnTo>
                    <a:pt x="285366" y="723963"/>
                  </a:lnTo>
                  <a:lnTo>
                    <a:pt x="286061" y="727075"/>
                  </a:lnTo>
                  <a:lnTo>
                    <a:pt x="295301" y="733354"/>
                  </a:lnTo>
                  <a:lnTo>
                    <a:pt x="332160" y="746008"/>
                  </a:lnTo>
                  <a:lnTo>
                    <a:pt x="372901" y="755525"/>
                  </a:lnTo>
                  <a:lnTo>
                    <a:pt x="418487" y="765048"/>
                  </a:lnTo>
                  <a:lnTo>
                    <a:pt x="460451" y="774572"/>
                  </a:lnTo>
                  <a:lnTo>
                    <a:pt x="504952" y="788330"/>
                  </a:lnTo>
                  <a:lnTo>
                    <a:pt x="524877" y="798678"/>
                  </a:lnTo>
                  <a:lnTo>
                    <a:pt x="528286" y="804401"/>
                  </a:lnTo>
                  <a:lnTo>
                    <a:pt x="527384" y="810333"/>
                  </a:lnTo>
                  <a:lnTo>
                    <a:pt x="523607" y="816404"/>
                  </a:lnTo>
                  <a:lnTo>
                    <a:pt x="508121" y="825972"/>
                  </a:lnTo>
                  <a:lnTo>
                    <a:pt x="487128" y="832694"/>
                  </a:lnTo>
                  <a:lnTo>
                    <a:pt x="441979" y="839832"/>
                  </a:lnTo>
                  <a:lnTo>
                    <a:pt x="402173" y="851120"/>
                  </a:lnTo>
                  <a:lnTo>
                    <a:pt x="359828" y="866693"/>
                  </a:lnTo>
                  <a:lnTo>
                    <a:pt x="354753" y="869853"/>
                  </a:lnTo>
                  <a:lnTo>
                    <a:pt x="354545" y="873017"/>
                  </a:lnTo>
                  <a:lnTo>
                    <a:pt x="357581" y="876185"/>
                  </a:lnTo>
                  <a:lnTo>
                    <a:pt x="402892" y="895223"/>
                  </a:lnTo>
                  <a:lnTo>
                    <a:pt x="445135" y="907922"/>
                  </a:lnTo>
                  <a:lnTo>
                    <a:pt x="486809" y="917447"/>
                  </a:lnTo>
                  <a:lnTo>
                    <a:pt x="533089" y="930147"/>
                  </a:lnTo>
                  <a:lnTo>
                    <a:pt x="553258" y="936497"/>
                  </a:lnTo>
                  <a:lnTo>
                    <a:pt x="558848" y="940730"/>
                  </a:lnTo>
                  <a:lnTo>
                    <a:pt x="561517" y="945669"/>
                  </a:lnTo>
                  <a:lnTo>
                    <a:pt x="562237" y="951078"/>
                  </a:lnTo>
                  <a:lnTo>
                    <a:pt x="560601" y="954685"/>
                  </a:lnTo>
                  <a:lnTo>
                    <a:pt x="557393" y="957089"/>
                  </a:lnTo>
                  <a:lnTo>
                    <a:pt x="553138" y="958691"/>
                  </a:lnTo>
                  <a:lnTo>
                    <a:pt x="511754" y="960947"/>
                  </a:lnTo>
                  <a:lnTo>
                    <a:pt x="472798" y="966672"/>
                  </a:lnTo>
                  <a:lnTo>
                    <a:pt x="431035" y="970015"/>
                  </a:lnTo>
                  <a:lnTo>
                    <a:pt x="405373" y="976062"/>
                  </a:lnTo>
                  <a:lnTo>
                    <a:pt x="402049" y="977690"/>
                  </a:lnTo>
                  <a:lnTo>
                    <a:pt x="400893" y="978776"/>
                  </a:lnTo>
                  <a:lnTo>
                    <a:pt x="401179" y="979499"/>
                  </a:lnTo>
                  <a:lnTo>
                    <a:pt x="421809" y="990631"/>
                  </a:lnTo>
                  <a:lnTo>
                    <a:pt x="451589" y="998656"/>
                  </a:lnTo>
                  <a:lnTo>
                    <a:pt x="486345" y="1005751"/>
                  </a:lnTo>
                  <a:lnTo>
                    <a:pt x="528652" y="1014637"/>
                  </a:lnTo>
                  <a:lnTo>
                    <a:pt x="571929" y="1020998"/>
                  </a:lnTo>
                  <a:lnTo>
                    <a:pt x="616108" y="1027076"/>
                  </a:lnTo>
                  <a:lnTo>
                    <a:pt x="629314" y="1030729"/>
                  </a:lnTo>
                  <a:lnTo>
                    <a:pt x="637791" y="1036642"/>
                  </a:lnTo>
                  <a:lnTo>
                    <a:pt x="599328" y="1031263"/>
                  </a:lnTo>
                  <a:lnTo>
                    <a:pt x="563294" y="1029768"/>
                  </a:lnTo>
                  <a:lnTo>
                    <a:pt x="516527" y="1023870"/>
                  </a:lnTo>
                  <a:lnTo>
                    <a:pt x="480633" y="1018368"/>
                  </a:lnTo>
                  <a:lnTo>
                    <a:pt x="443161" y="1012395"/>
                  </a:lnTo>
                  <a:lnTo>
                    <a:pt x="401440" y="1004141"/>
                  </a:lnTo>
                  <a:lnTo>
                    <a:pt x="386445" y="1001839"/>
                  </a:lnTo>
                  <a:lnTo>
                    <a:pt x="380964" y="999108"/>
                  </a:lnTo>
                  <a:lnTo>
                    <a:pt x="372052" y="990430"/>
                  </a:lnTo>
                  <a:lnTo>
                    <a:pt x="373486" y="986211"/>
                  </a:lnTo>
                  <a:lnTo>
                    <a:pt x="407308" y="968522"/>
                  </a:lnTo>
                  <a:lnTo>
                    <a:pt x="447496" y="956660"/>
                  </a:lnTo>
                  <a:lnTo>
                    <a:pt x="489928" y="950397"/>
                  </a:lnTo>
                  <a:lnTo>
                    <a:pt x="533705" y="939282"/>
                  </a:lnTo>
                  <a:lnTo>
                    <a:pt x="565323" y="925837"/>
                  </a:lnTo>
                  <a:lnTo>
                    <a:pt x="578873" y="915531"/>
                  </a:lnTo>
                  <a:lnTo>
                    <a:pt x="580158" y="909820"/>
                  </a:lnTo>
                  <a:lnTo>
                    <a:pt x="577839" y="903896"/>
                  </a:lnTo>
                  <a:lnTo>
                    <a:pt x="556362" y="879179"/>
                  </a:lnTo>
                  <a:lnTo>
                    <a:pt x="516529" y="853914"/>
                  </a:lnTo>
                  <a:lnTo>
                    <a:pt x="479270" y="834887"/>
                  </a:lnTo>
                  <a:lnTo>
                    <a:pt x="437303" y="816902"/>
                  </a:lnTo>
                  <a:lnTo>
                    <a:pt x="393606" y="797985"/>
                  </a:lnTo>
                  <a:lnTo>
                    <a:pt x="374849" y="784272"/>
                  </a:lnTo>
                  <a:lnTo>
                    <a:pt x="354505" y="754868"/>
                  </a:lnTo>
                  <a:lnTo>
                    <a:pt x="349004" y="739004"/>
                  </a:lnTo>
                  <a:lnTo>
                    <a:pt x="355026" y="719253"/>
                  </a:lnTo>
                  <a:lnTo>
                    <a:pt x="379706" y="682192"/>
                  </a:lnTo>
                  <a:lnTo>
                    <a:pt x="412568" y="655547"/>
                  </a:lnTo>
                  <a:lnTo>
                    <a:pt x="454016" y="630448"/>
                  </a:lnTo>
                  <a:lnTo>
                    <a:pt x="474271" y="617334"/>
                  </a:lnTo>
                  <a:lnTo>
                    <a:pt x="484430" y="601677"/>
                  </a:lnTo>
                  <a:lnTo>
                    <a:pt x="488621" y="591575"/>
                  </a:lnTo>
                  <a:lnTo>
                    <a:pt x="487182" y="581666"/>
                  </a:lnTo>
                  <a:lnTo>
                    <a:pt x="474294" y="562189"/>
                  </a:lnTo>
                  <a:lnTo>
                    <a:pt x="431526" y="531419"/>
                  </a:lnTo>
                  <a:lnTo>
                    <a:pt x="392701" y="511439"/>
                  </a:lnTo>
                  <a:lnTo>
                    <a:pt x="359629" y="498521"/>
                  </a:lnTo>
                  <a:lnTo>
                    <a:pt x="326587" y="485725"/>
                  </a:lnTo>
                  <a:lnTo>
                    <a:pt x="281056" y="466620"/>
                  </a:lnTo>
                  <a:lnTo>
                    <a:pt x="240755" y="447554"/>
                  </a:lnTo>
                  <a:lnTo>
                    <a:pt x="194267" y="422148"/>
                  </a:lnTo>
                  <a:lnTo>
                    <a:pt x="169296" y="403097"/>
                  </a:lnTo>
                  <a:lnTo>
                    <a:pt x="148492" y="373934"/>
                  </a:lnTo>
                  <a:lnTo>
                    <a:pt x="143848" y="356269"/>
                  </a:lnTo>
                  <a:lnTo>
                    <a:pt x="146370" y="339246"/>
                  </a:lnTo>
                  <a:lnTo>
                    <a:pt x="159690" y="307978"/>
                  </a:lnTo>
                  <a:lnTo>
                    <a:pt x="189346" y="270600"/>
                  </a:lnTo>
                  <a:lnTo>
                    <a:pt x="231181" y="238109"/>
                  </a:lnTo>
                  <a:lnTo>
                    <a:pt x="277168" y="199907"/>
                  </a:lnTo>
                  <a:lnTo>
                    <a:pt x="322333" y="160504"/>
                  </a:lnTo>
                  <a:lnTo>
                    <a:pt x="326582" y="154585"/>
                  </a:lnTo>
                  <a:lnTo>
                    <a:pt x="331302" y="139542"/>
                  </a:lnTo>
                  <a:lnTo>
                    <a:pt x="328903" y="113222"/>
                  </a:lnTo>
                  <a:lnTo>
                    <a:pt x="321490" y="90372"/>
                  </a:lnTo>
                  <a:lnTo>
                    <a:pt x="302477" y="70196"/>
                  </a:lnTo>
                  <a:lnTo>
                    <a:pt x="255574" y="45474"/>
                  </a:lnTo>
                  <a:lnTo>
                    <a:pt x="210609" y="25842"/>
                  </a:lnTo>
                  <a:lnTo>
                    <a:pt x="171082" y="17011"/>
                  </a:lnTo>
                  <a:lnTo>
                    <a:pt x="127815" y="4786"/>
                  </a:lnTo>
                  <a:lnTo>
                    <a:pt x="108839" y="304"/>
                  </a:lnTo>
                  <a:lnTo>
                    <a:pt x="109110" y="160"/>
                  </a:lnTo>
                  <a:lnTo>
                    <a:pt x="112234" y="0"/>
                  </a:lnTo>
                  <a:lnTo>
                    <a:pt x="117150" y="2751"/>
                  </a:lnTo>
                  <a:lnTo>
                    <a:pt x="122863" y="6443"/>
                  </a:lnTo>
                  <a:lnTo>
                    <a:pt x="135053" y="9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74" name="SMARTInkShape-151"/>
            <p:cNvSpPr/>
            <p:nvPr>
              <p:custDataLst>
                <p:tags r:id="rId26"/>
              </p:custDataLst>
            </p:nvPr>
          </p:nvSpPr>
          <p:spPr>
            <a:xfrm>
              <a:off x="6289625" y="1962150"/>
              <a:ext cx="456208" cy="1009651"/>
            </a:xfrm>
            <a:custGeom>
              <a:avLst/>
              <a:gdLst/>
              <a:ahLst/>
              <a:cxnLst/>
              <a:rect l="0" t="0" r="0" b="0"/>
              <a:pathLst>
                <a:path w="456208" h="1009651">
                  <a:moveTo>
                    <a:pt x="196900" y="0"/>
                  </a:moveTo>
                  <a:lnTo>
                    <a:pt x="196900" y="0"/>
                  </a:lnTo>
                  <a:lnTo>
                    <a:pt x="191844" y="0"/>
                  </a:lnTo>
                  <a:lnTo>
                    <a:pt x="186539" y="2822"/>
                  </a:lnTo>
                  <a:lnTo>
                    <a:pt x="180653" y="6546"/>
                  </a:lnTo>
                  <a:lnTo>
                    <a:pt x="134152" y="22666"/>
                  </a:lnTo>
                  <a:lnTo>
                    <a:pt x="86671" y="48519"/>
                  </a:lnTo>
                  <a:lnTo>
                    <a:pt x="58004" y="73202"/>
                  </a:lnTo>
                  <a:lnTo>
                    <a:pt x="50502" y="88626"/>
                  </a:lnTo>
                  <a:lnTo>
                    <a:pt x="48226" y="103948"/>
                  </a:lnTo>
                  <a:lnTo>
                    <a:pt x="50742" y="114285"/>
                  </a:lnTo>
                  <a:lnTo>
                    <a:pt x="66677" y="125230"/>
                  </a:lnTo>
                  <a:lnTo>
                    <a:pt x="109911" y="144446"/>
                  </a:lnTo>
                  <a:lnTo>
                    <a:pt x="149025" y="158433"/>
                  </a:lnTo>
                  <a:lnTo>
                    <a:pt x="187326" y="174210"/>
                  </a:lnTo>
                  <a:lnTo>
                    <a:pt x="196867" y="179640"/>
                  </a:lnTo>
                  <a:lnTo>
                    <a:pt x="203228" y="186435"/>
                  </a:lnTo>
                  <a:lnTo>
                    <a:pt x="210296" y="202452"/>
                  </a:lnTo>
                  <a:lnTo>
                    <a:pt x="207947" y="212226"/>
                  </a:lnTo>
                  <a:lnTo>
                    <a:pt x="194049" y="234376"/>
                  </a:lnTo>
                  <a:lnTo>
                    <a:pt x="173761" y="249864"/>
                  </a:lnTo>
                  <a:lnTo>
                    <a:pt x="126242" y="273487"/>
                  </a:lnTo>
                  <a:lnTo>
                    <a:pt x="82636" y="298536"/>
                  </a:lnTo>
                  <a:lnTo>
                    <a:pt x="37177" y="321045"/>
                  </a:lnTo>
                  <a:lnTo>
                    <a:pt x="19021" y="330012"/>
                  </a:lnTo>
                  <a:lnTo>
                    <a:pt x="7422" y="341052"/>
                  </a:lnTo>
                  <a:lnTo>
                    <a:pt x="1563" y="353015"/>
                  </a:lnTo>
                  <a:lnTo>
                    <a:pt x="0" y="359168"/>
                  </a:lnTo>
                  <a:lnTo>
                    <a:pt x="3192" y="366445"/>
                  </a:lnTo>
                  <a:lnTo>
                    <a:pt x="18026" y="382998"/>
                  </a:lnTo>
                  <a:lnTo>
                    <a:pt x="50179" y="400054"/>
                  </a:lnTo>
                  <a:lnTo>
                    <a:pt x="91573" y="411810"/>
                  </a:lnTo>
                  <a:lnTo>
                    <a:pt x="132296" y="421997"/>
                  </a:lnTo>
                  <a:lnTo>
                    <a:pt x="171173" y="436774"/>
                  </a:lnTo>
                  <a:lnTo>
                    <a:pt x="212514" y="454184"/>
                  </a:lnTo>
                  <a:lnTo>
                    <a:pt x="224301" y="465032"/>
                  </a:lnTo>
                  <a:lnTo>
                    <a:pt x="230244" y="482553"/>
                  </a:lnTo>
                  <a:lnTo>
                    <a:pt x="231830" y="493152"/>
                  </a:lnTo>
                  <a:lnTo>
                    <a:pt x="227947" y="510573"/>
                  </a:lnTo>
                  <a:lnTo>
                    <a:pt x="218106" y="525371"/>
                  </a:lnTo>
                  <a:lnTo>
                    <a:pt x="203150" y="539004"/>
                  </a:lnTo>
                  <a:lnTo>
                    <a:pt x="160074" y="558457"/>
                  </a:lnTo>
                  <a:lnTo>
                    <a:pt x="113622" y="581584"/>
                  </a:lnTo>
                  <a:lnTo>
                    <a:pt x="73558" y="601479"/>
                  </a:lnTo>
                  <a:lnTo>
                    <a:pt x="59884" y="611635"/>
                  </a:lnTo>
                  <a:lnTo>
                    <a:pt x="51338" y="622146"/>
                  </a:lnTo>
                  <a:lnTo>
                    <a:pt x="47539" y="630346"/>
                  </a:lnTo>
                  <a:lnTo>
                    <a:pt x="48643" y="635072"/>
                  </a:lnTo>
                  <a:lnTo>
                    <a:pt x="55513" y="645968"/>
                  </a:lnTo>
                  <a:lnTo>
                    <a:pt x="68445" y="655044"/>
                  </a:lnTo>
                  <a:lnTo>
                    <a:pt x="107674" y="669494"/>
                  </a:lnTo>
                  <a:lnTo>
                    <a:pt x="148825" y="679322"/>
                  </a:lnTo>
                  <a:lnTo>
                    <a:pt x="194533" y="693994"/>
                  </a:lnTo>
                  <a:lnTo>
                    <a:pt x="236532" y="706690"/>
                  </a:lnTo>
                  <a:lnTo>
                    <a:pt x="275789" y="717154"/>
                  </a:lnTo>
                  <a:lnTo>
                    <a:pt x="318317" y="731230"/>
                  </a:lnTo>
                  <a:lnTo>
                    <a:pt x="349858" y="754316"/>
                  </a:lnTo>
                  <a:lnTo>
                    <a:pt x="354840" y="761407"/>
                  </a:lnTo>
                  <a:lnTo>
                    <a:pt x="356168" y="764780"/>
                  </a:lnTo>
                  <a:lnTo>
                    <a:pt x="352000" y="776994"/>
                  </a:lnTo>
                  <a:lnTo>
                    <a:pt x="342033" y="791947"/>
                  </a:lnTo>
                  <a:lnTo>
                    <a:pt x="305775" y="820206"/>
                  </a:lnTo>
                  <a:lnTo>
                    <a:pt x="262860" y="837921"/>
                  </a:lnTo>
                  <a:lnTo>
                    <a:pt x="215855" y="861643"/>
                  </a:lnTo>
                  <a:lnTo>
                    <a:pt x="178426" y="887279"/>
                  </a:lnTo>
                  <a:lnTo>
                    <a:pt x="177176" y="891028"/>
                  </a:lnTo>
                  <a:lnTo>
                    <a:pt x="178458" y="894585"/>
                  </a:lnTo>
                  <a:lnTo>
                    <a:pt x="181430" y="898015"/>
                  </a:lnTo>
                  <a:lnTo>
                    <a:pt x="215953" y="902842"/>
                  </a:lnTo>
                  <a:lnTo>
                    <a:pt x="256286" y="904273"/>
                  </a:lnTo>
                  <a:lnTo>
                    <a:pt x="300103" y="904697"/>
                  </a:lnTo>
                  <a:lnTo>
                    <a:pt x="346600" y="909879"/>
                  </a:lnTo>
                  <a:lnTo>
                    <a:pt x="380909" y="912390"/>
                  </a:lnTo>
                  <a:lnTo>
                    <a:pt x="424635" y="916627"/>
                  </a:lnTo>
                  <a:lnTo>
                    <a:pt x="448175" y="924585"/>
                  </a:lnTo>
                  <a:lnTo>
                    <a:pt x="453316" y="927540"/>
                  </a:lnTo>
                  <a:lnTo>
                    <a:pt x="455686" y="930568"/>
                  </a:lnTo>
                  <a:lnTo>
                    <a:pt x="456207" y="933645"/>
                  </a:lnTo>
                  <a:lnTo>
                    <a:pt x="455497" y="936755"/>
                  </a:lnTo>
                  <a:lnTo>
                    <a:pt x="440595" y="943033"/>
                  </a:lnTo>
                  <a:lnTo>
                    <a:pt x="398026" y="950630"/>
                  </a:lnTo>
                  <a:lnTo>
                    <a:pt x="357984" y="958677"/>
                  </a:lnTo>
                  <a:lnTo>
                    <a:pt x="313229" y="964186"/>
                  </a:lnTo>
                  <a:lnTo>
                    <a:pt x="270389" y="978184"/>
                  </a:lnTo>
                  <a:lnTo>
                    <a:pt x="225118" y="998869"/>
                  </a:lnTo>
                  <a:lnTo>
                    <a:pt x="206425" y="1009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176" name="SMARTInkShape-152"/>
          <p:cNvSpPr/>
          <p:nvPr>
            <p:custDataLst>
              <p:tags r:id="rId10"/>
            </p:custDataLst>
          </p:nvPr>
        </p:nvSpPr>
        <p:spPr>
          <a:xfrm>
            <a:off x="6267450" y="1715891"/>
            <a:ext cx="1216180" cy="1332027"/>
          </a:xfrm>
          <a:custGeom>
            <a:avLst/>
            <a:gdLst/>
            <a:ahLst/>
            <a:cxnLst/>
            <a:rect l="0" t="0" r="0" b="0"/>
            <a:pathLst>
              <a:path w="1216180" h="1332027">
                <a:moveTo>
                  <a:pt x="0" y="655834"/>
                </a:moveTo>
                <a:lnTo>
                  <a:pt x="0" y="655834"/>
                </a:lnTo>
                <a:lnTo>
                  <a:pt x="5056" y="655834"/>
                </a:lnTo>
                <a:lnTo>
                  <a:pt x="45761" y="647633"/>
                </a:lnTo>
                <a:lnTo>
                  <a:pt x="85761" y="641645"/>
                </a:lnTo>
                <a:lnTo>
                  <a:pt x="118549" y="636122"/>
                </a:lnTo>
                <a:lnTo>
                  <a:pt x="154289" y="630140"/>
                </a:lnTo>
                <a:lnTo>
                  <a:pt x="191339" y="623953"/>
                </a:lnTo>
                <a:lnTo>
                  <a:pt x="231795" y="617676"/>
                </a:lnTo>
                <a:lnTo>
                  <a:pt x="275529" y="611358"/>
                </a:lnTo>
                <a:lnTo>
                  <a:pt x="299044" y="608192"/>
                </a:lnTo>
                <a:lnTo>
                  <a:pt x="323187" y="605022"/>
                </a:lnTo>
                <a:lnTo>
                  <a:pt x="369770" y="595857"/>
                </a:lnTo>
                <a:lnTo>
                  <a:pt x="415167" y="585786"/>
                </a:lnTo>
                <a:lnTo>
                  <a:pt x="460039" y="577782"/>
                </a:lnTo>
                <a:lnTo>
                  <a:pt x="504675" y="570697"/>
                </a:lnTo>
                <a:lnTo>
                  <a:pt x="548150" y="564020"/>
                </a:lnTo>
                <a:lnTo>
                  <a:pt x="588639" y="557525"/>
                </a:lnTo>
                <a:lnTo>
                  <a:pt x="624978" y="553933"/>
                </a:lnTo>
                <a:lnTo>
                  <a:pt x="669543" y="549088"/>
                </a:lnTo>
                <a:lnTo>
                  <a:pt x="713046" y="543026"/>
                </a:lnTo>
                <a:lnTo>
                  <a:pt x="715605" y="543587"/>
                </a:lnTo>
                <a:lnTo>
                  <a:pt x="707161" y="547033"/>
                </a:lnTo>
                <a:lnTo>
                  <a:pt x="665129" y="557868"/>
                </a:lnTo>
                <a:lnTo>
                  <a:pt x="633221" y="563963"/>
                </a:lnTo>
                <a:lnTo>
                  <a:pt x="595051" y="570200"/>
                </a:lnTo>
                <a:lnTo>
                  <a:pt x="553393" y="576499"/>
                </a:lnTo>
                <a:lnTo>
                  <a:pt x="510182" y="582827"/>
                </a:lnTo>
                <a:lnTo>
                  <a:pt x="469106" y="589167"/>
                </a:lnTo>
                <a:lnTo>
                  <a:pt x="430742" y="594454"/>
                </a:lnTo>
                <a:lnTo>
                  <a:pt x="396052" y="596804"/>
                </a:lnTo>
                <a:lnTo>
                  <a:pt x="351828" y="603183"/>
                </a:lnTo>
                <a:lnTo>
                  <a:pt x="322027" y="606720"/>
                </a:lnTo>
                <a:lnTo>
                  <a:pt x="316285" y="606158"/>
                </a:lnTo>
                <a:lnTo>
                  <a:pt x="312457" y="604725"/>
                </a:lnTo>
                <a:lnTo>
                  <a:pt x="309904" y="602711"/>
                </a:lnTo>
                <a:lnTo>
                  <a:pt x="312436" y="600310"/>
                </a:lnTo>
                <a:lnTo>
                  <a:pt x="358278" y="585780"/>
                </a:lnTo>
                <a:lnTo>
                  <a:pt x="390657" y="576721"/>
                </a:lnTo>
                <a:lnTo>
                  <a:pt x="429742" y="566698"/>
                </a:lnTo>
                <a:lnTo>
                  <a:pt x="471808" y="558715"/>
                </a:lnTo>
                <a:lnTo>
                  <a:pt x="518020" y="548817"/>
                </a:lnTo>
                <a:lnTo>
                  <a:pt x="542196" y="543215"/>
                </a:lnTo>
                <a:lnTo>
                  <a:pt x="567840" y="538421"/>
                </a:lnTo>
                <a:lnTo>
                  <a:pt x="594460" y="534167"/>
                </a:lnTo>
                <a:lnTo>
                  <a:pt x="621732" y="530273"/>
                </a:lnTo>
                <a:lnTo>
                  <a:pt x="648380" y="525560"/>
                </a:lnTo>
                <a:lnTo>
                  <a:pt x="674612" y="520301"/>
                </a:lnTo>
                <a:lnTo>
                  <a:pt x="700566" y="514679"/>
                </a:lnTo>
                <a:lnTo>
                  <a:pt x="726336" y="509872"/>
                </a:lnTo>
                <a:lnTo>
                  <a:pt x="751982" y="505610"/>
                </a:lnTo>
                <a:lnTo>
                  <a:pt x="777546" y="501709"/>
                </a:lnTo>
                <a:lnTo>
                  <a:pt x="820062" y="491731"/>
                </a:lnTo>
                <a:lnTo>
                  <a:pt x="855538" y="481299"/>
                </a:lnTo>
                <a:lnTo>
                  <a:pt x="896137" y="469476"/>
                </a:lnTo>
                <a:lnTo>
                  <a:pt x="910869" y="462589"/>
                </a:lnTo>
                <a:lnTo>
                  <a:pt x="912046" y="459271"/>
                </a:lnTo>
                <a:lnTo>
                  <a:pt x="909655" y="456000"/>
                </a:lnTo>
                <a:lnTo>
                  <a:pt x="904887" y="452762"/>
                </a:lnTo>
                <a:lnTo>
                  <a:pt x="872893" y="443147"/>
                </a:lnTo>
                <a:lnTo>
                  <a:pt x="839156" y="439598"/>
                </a:lnTo>
                <a:lnTo>
                  <a:pt x="797350" y="438021"/>
                </a:lnTo>
                <a:lnTo>
                  <a:pt x="772867" y="437600"/>
                </a:lnTo>
                <a:lnTo>
                  <a:pt x="747020" y="437320"/>
                </a:lnTo>
                <a:lnTo>
                  <a:pt x="719204" y="438191"/>
                </a:lnTo>
                <a:lnTo>
                  <a:pt x="690078" y="439830"/>
                </a:lnTo>
                <a:lnTo>
                  <a:pt x="660078" y="441982"/>
                </a:lnTo>
                <a:lnTo>
                  <a:pt x="629493" y="443416"/>
                </a:lnTo>
                <a:lnTo>
                  <a:pt x="598520" y="444372"/>
                </a:lnTo>
                <a:lnTo>
                  <a:pt x="567289" y="445009"/>
                </a:lnTo>
                <a:lnTo>
                  <a:pt x="538001" y="446493"/>
                </a:lnTo>
                <a:lnTo>
                  <a:pt x="510008" y="448540"/>
                </a:lnTo>
                <a:lnTo>
                  <a:pt x="482881" y="450963"/>
                </a:lnTo>
                <a:lnTo>
                  <a:pt x="435805" y="453655"/>
                </a:lnTo>
                <a:lnTo>
                  <a:pt x="395833" y="454852"/>
                </a:lnTo>
                <a:lnTo>
                  <a:pt x="351646" y="455525"/>
                </a:lnTo>
                <a:lnTo>
                  <a:pt x="332323" y="455683"/>
                </a:lnTo>
                <a:lnTo>
                  <a:pt x="332674" y="453608"/>
                </a:lnTo>
                <a:lnTo>
                  <a:pt x="363506" y="441634"/>
                </a:lnTo>
                <a:lnTo>
                  <a:pt x="395450" y="434340"/>
                </a:lnTo>
                <a:lnTo>
                  <a:pt x="436459" y="427570"/>
                </a:lnTo>
                <a:lnTo>
                  <a:pt x="459247" y="424283"/>
                </a:lnTo>
                <a:lnTo>
                  <a:pt x="485023" y="419975"/>
                </a:lnTo>
                <a:lnTo>
                  <a:pt x="512790" y="414986"/>
                </a:lnTo>
                <a:lnTo>
                  <a:pt x="541886" y="409544"/>
                </a:lnTo>
                <a:lnTo>
                  <a:pt x="570807" y="404857"/>
                </a:lnTo>
                <a:lnTo>
                  <a:pt x="599613" y="400675"/>
                </a:lnTo>
                <a:lnTo>
                  <a:pt x="628341" y="396828"/>
                </a:lnTo>
                <a:lnTo>
                  <a:pt x="658078" y="393205"/>
                </a:lnTo>
                <a:lnTo>
                  <a:pt x="688485" y="389731"/>
                </a:lnTo>
                <a:lnTo>
                  <a:pt x="719340" y="386357"/>
                </a:lnTo>
                <a:lnTo>
                  <a:pt x="749435" y="383049"/>
                </a:lnTo>
                <a:lnTo>
                  <a:pt x="779024" y="379786"/>
                </a:lnTo>
                <a:lnTo>
                  <a:pt x="808274" y="376552"/>
                </a:lnTo>
                <a:lnTo>
                  <a:pt x="837299" y="373338"/>
                </a:lnTo>
                <a:lnTo>
                  <a:pt x="866174" y="370137"/>
                </a:lnTo>
                <a:lnTo>
                  <a:pt x="894949" y="366944"/>
                </a:lnTo>
                <a:lnTo>
                  <a:pt x="921541" y="363757"/>
                </a:lnTo>
                <a:lnTo>
                  <a:pt x="946678" y="360575"/>
                </a:lnTo>
                <a:lnTo>
                  <a:pt x="991188" y="354216"/>
                </a:lnTo>
                <a:lnTo>
                  <a:pt x="1025080" y="347862"/>
                </a:lnTo>
                <a:lnTo>
                  <a:pt x="1070553" y="343822"/>
                </a:lnTo>
                <a:lnTo>
                  <a:pt x="1075652" y="345168"/>
                </a:lnTo>
                <a:lnTo>
                  <a:pt x="1079052" y="347123"/>
                </a:lnTo>
                <a:lnTo>
                  <a:pt x="1079201" y="348427"/>
                </a:lnTo>
                <a:lnTo>
                  <a:pt x="1077184" y="349296"/>
                </a:lnTo>
                <a:lnTo>
                  <a:pt x="1043569" y="355747"/>
                </a:lnTo>
                <a:lnTo>
                  <a:pt x="1010262" y="361243"/>
                </a:lnTo>
                <a:lnTo>
                  <a:pt x="969705" y="368271"/>
                </a:lnTo>
                <a:lnTo>
                  <a:pt x="923458" y="378451"/>
                </a:lnTo>
                <a:lnTo>
                  <a:pt x="898213" y="384128"/>
                </a:lnTo>
                <a:lnTo>
                  <a:pt x="871859" y="390030"/>
                </a:lnTo>
                <a:lnTo>
                  <a:pt x="844764" y="396082"/>
                </a:lnTo>
                <a:lnTo>
                  <a:pt x="817176" y="402232"/>
                </a:lnTo>
                <a:lnTo>
                  <a:pt x="789260" y="408450"/>
                </a:lnTo>
                <a:lnTo>
                  <a:pt x="761123" y="414711"/>
                </a:lnTo>
                <a:lnTo>
                  <a:pt x="732841" y="421002"/>
                </a:lnTo>
                <a:lnTo>
                  <a:pt x="704461" y="427313"/>
                </a:lnTo>
                <a:lnTo>
                  <a:pt x="676015" y="433637"/>
                </a:lnTo>
                <a:lnTo>
                  <a:pt x="649643" y="441027"/>
                </a:lnTo>
                <a:lnTo>
                  <a:pt x="624653" y="449130"/>
                </a:lnTo>
                <a:lnTo>
                  <a:pt x="579249" y="465540"/>
                </a:lnTo>
                <a:lnTo>
                  <a:pt x="541431" y="479890"/>
                </a:lnTo>
                <a:lnTo>
                  <a:pt x="500501" y="494812"/>
                </a:lnTo>
                <a:lnTo>
                  <a:pt x="492418" y="499802"/>
                </a:lnTo>
                <a:lnTo>
                  <a:pt x="483436" y="510992"/>
                </a:lnTo>
                <a:lnTo>
                  <a:pt x="486332" y="515881"/>
                </a:lnTo>
                <a:lnTo>
                  <a:pt x="503662" y="524136"/>
                </a:lnTo>
                <a:lnTo>
                  <a:pt x="534647" y="531332"/>
                </a:lnTo>
                <a:lnTo>
                  <a:pt x="574171" y="538058"/>
                </a:lnTo>
                <a:lnTo>
                  <a:pt x="619959" y="544575"/>
                </a:lnTo>
                <a:lnTo>
                  <a:pt x="645082" y="547795"/>
                </a:lnTo>
                <a:lnTo>
                  <a:pt x="671354" y="551000"/>
                </a:lnTo>
                <a:lnTo>
                  <a:pt x="698395" y="554194"/>
                </a:lnTo>
                <a:lnTo>
                  <a:pt x="727004" y="557383"/>
                </a:lnTo>
                <a:lnTo>
                  <a:pt x="756662" y="560566"/>
                </a:lnTo>
                <a:lnTo>
                  <a:pt x="787016" y="563747"/>
                </a:lnTo>
                <a:lnTo>
                  <a:pt x="817835" y="567985"/>
                </a:lnTo>
                <a:lnTo>
                  <a:pt x="848965" y="572926"/>
                </a:lnTo>
                <a:lnTo>
                  <a:pt x="880302" y="578337"/>
                </a:lnTo>
                <a:lnTo>
                  <a:pt x="909659" y="584061"/>
                </a:lnTo>
                <a:lnTo>
                  <a:pt x="937698" y="589994"/>
                </a:lnTo>
                <a:lnTo>
                  <a:pt x="964857" y="596066"/>
                </a:lnTo>
                <a:lnTo>
                  <a:pt x="1011968" y="608456"/>
                </a:lnTo>
                <a:lnTo>
                  <a:pt x="1051955" y="622077"/>
                </a:lnTo>
                <a:lnTo>
                  <a:pt x="1083838" y="638714"/>
                </a:lnTo>
                <a:lnTo>
                  <a:pt x="1094034" y="648654"/>
                </a:lnTo>
                <a:lnTo>
                  <a:pt x="1105362" y="670987"/>
                </a:lnTo>
                <a:lnTo>
                  <a:pt x="1104150" y="680753"/>
                </a:lnTo>
                <a:lnTo>
                  <a:pt x="1099108" y="689380"/>
                </a:lnTo>
                <a:lnTo>
                  <a:pt x="1081159" y="704610"/>
                </a:lnTo>
                <a:lnTo>
                  <a:pt x="1038129" y="726143"/>
                </a:lnTo>
                <a:lnTo>
                  <a:pt x="996202" y="743174"/>
                </a:lnTo>
                <a:lnTo>
                  <a:pt x="971051" y="750044"/>
                </a:lnTo>
                <a:lnTo>
                  <a:pt x="943701" y="755682"/>
                </a:lnTo>
                <a:lnTo>
                  <a:pt x="914884" y="760499"/>
                </a:lnTo>
                <a:lnTo>
                  <a:pt x="885089" y="766886"/>
                </a:lnTo>
                <a:lnTo>
                  <a:pt x="854643" y="774319"/>
                </a:lnTo>
                <a:lnTo>
                  <a:pt x="823762" y="782449"/>
                </a:lnTo>
                <a:lnTo>
                  <a:pt x="792591" y="789986"/>
                </a:lnTo>
                <a:lnTo>
                  <a:pt x="761227" y="797127"/>
                </a:lnTo>
                <a:lnTo>
                  <a:pt x="729735" y="804004"/>
                </a:lnTo>
                <a:lnTo>
                  <a:pt x="700274" y="809647"/>
                </a:lnTo>
                <a:lnTo>
                  <a:pt x="672166" y="814468"/>
                </a:lnTo>
                <a:lnTo>
                  <a:pt x="644961" y="818740"/>
                </a:lnTo>
                <a:lnTo>
                  <a:pt x="600621" y="829131"/>
                </a:lnTo>
                <a:lnTo>
                  <a:pt x="565393" y="839747"/>
                </a:lnTo>
                <a:lnTo>
                  <a:pt x="521699" y="853528"/>
                </a:lnTo>
                <a:lnTo>
                  <a:pt x="551923" y="855168"/>
                </a:lnTo>
                <a:lnTo>
                  <a:pt x="590669" y="855552"/>
                </a:lnTo>
                <a:lnTo>
                  <a:pt x="637169" y="856781"/>
                </a:lnTo>
                <a:lnTo>
                  <a:pt x="662905" y="858590"/>
                </a:lnTo>
                <a:lnTo>
                  <a:pt x="689587" y="860855"/>
                </a:lnTo>
                <a:lnTo>
                  <a:pt x="719016" y="862365"/>
                </a:lnTo>
                <a:lnTo>
                  <a:pt x="750277" y="863371"/>
                </a:lnTo>
                <a:lnTo>
                  <a:pt x="782760" y="864042"/>
                </a:lnTo>
                <a:lnTo>
                  <a:pt x="816056" y="866606"/>
                </a:lnTo>
                <a:lnTo>
                  <a:pt x="849895" y="870432"/>
                </a:lnTo>
                <a:lnTo>
                  <a:pt x="884097" y="875099"/>
                </a:lnTo>
                <a:lnTo>
                  <a:pt x="916423" y="879269"/>
                </a:lnTo>
                <a:lnTo>
                  <a:pt x="947499" y="883107"/>
                </a:lnTo>
                <a:lnTo>
                  <a:pt x="977741" y="886725"/>
                </a:lnTo>
                <a:lnTo>
                  <a:pt x="1004252" y="890195"/>
                </a:lnTo>
                <a:lnTo>
                  <a:pt x="1050642" y="896872"/>
                </a:lnTo>
                <a:lnTo>
                  <a:pt x="1086783" y="903367"/>
                </a:lnTo>
                <a:lnTo>
                  <a:pt x="1134365" y="916161"/>
                </a:lnTo>
                <a:lnTo>
                  <a:pt x="1134068" y="919343"/>
                </a:lnTo>
                <a:lnTo>
                  <a:pt x="1103312" y="928880"/>
                </a:lnTo>
                <a:lnTo>
                  <a:pt x="1071386" y="935232"/>
                </a:lnTo>
                <a:lnTo>
                  <a:pt x="1027563" y="941583"/>
                </a:lnTo>
                <a:lnTo>
                  <a:pt x="1002542" y="944758"/>
                </a:lnTo>
                <a:lnTo>
                  <a:pt x="976337" y="947934"/>
                </a:lnTo>
                <a:lnTo>
                  <a:pt x="949341" y="951109"/>
                </a:lnTo>
                <a:lnTo>
                  <a:pt x="921819" y="954284"/>
                </a:lnTo>
                <a:lnTo>
                  <a:pt x="892888" y="957459"/>
                </a:lnTo>
                <a:lnTo>
                  <a:pt x="863016" y="960634"/>
                </a:lnTo>
                <a:lnTo>
                  <a:pt x="832520" y="963809"/>
                </a:lnTo>
                <a:lnTo>
                  <a:pt x="802663" y="966984"/>
                </a:lnTo>
                <a:lnTo>
                  <a:pt x="773233" y="970159"/>
                </a:lnTo>
                <a:lnTo>
                  <a:pt x="744089" y="973334"/>
                </a:lnTo>
                <a:lnTo>
                  <a:pt x="716193" y="977567"/>
                </a:lnTo>
                <a:lnTo>
                  <a:pt x="689128" y="982506"/>
                </a:lnTo>
                <a:lnTo>
                  <a:pt x="662618" y="987915"/>
                </a:lnTo>
                <a:lnTo>
                  <a:pt x="619053" y="993926"/>
                </a:lnTo>
                <a:lnTo>
                  <a:pt x="573243" y="1000132"/>
                </a:lnTo>
                <a:lnTo>
                  <a:pt x="549086" y="1008673"/>
                </a:lnTo>
                <a:lnTo>
                  <a:pt x="543858" y="1011710"/>
                </a:lnTo>
                <a:lnTo>
                  <a:pt x="546722" y="1013735"/>
                </a:lnTo>
                <a:lnTo>
                  <a:pt x="594123" y="1016984"/>
                </a:lnTo>
                <a:lnTo>
                  <a:pt x="627063" y="1018487"/>
                </a:lnTo>
                <a:lnTo>
                  <a:pt x="669925" y="1022683"/>
                </a:lnTo>
                <a:lnTo>
                  <a:pt x="717197" y="1025253"/>
                </a:lnTo>
                <a:lnTo>
                  <a:pt x="741656" y="1025938"/>
                </a:lnTo>
                <a:lnTo>
                  <a:pt x="768546" y="1027454"/>
                </a:lnTo>
                <a:lnTo>
                  <a:pt x="797056" y="1029522"/>
                </a:lnTo>
                <a:lnTo>
                  <a:pt x="826646" y="1031959"/>
                </a:lnTo>
                <a:lnTo>
                  <a:pt x="855897" y="1034643"/>
                </a:lnTo>
                <a:lnTo>
                  <a:pt x="884924" y="1037490"/>
                </a:lnTo>
                <a:lnTo>
                  <a:pt x="913798" y="1040446"/>
                </a:lnTo>
                <a:lnTo>
                  <a:pt x="940457" y="1044534"/>
                </a:lnTo>
                <a:lnTo>
                  <a:pt x="965638" y="1049376"/>
                </a:lnTo>
                <a:lnTo>
                  <a:pt x="1011256" y="1059341"/>
                </a:lnTo>
                <a:lnTo>
                  <a:pt x="1049169" y="1067298"/>
                </a:lnTo>
                <a:lnTo>
                  <a:pt x="1090151" y="1082784"/>
                </a:lnTo>
                <a:lnTo>
                  <a:pt x="1103637" y="1091829"/>
                </a:lnTo>
                <a:lnTo>
                  <a:pt x="1107232" y="1095722"/>
                </a:lnTo>
                <a:lnTo>
                  <a:pt x="1104339" y="1101493"/>
                </a:lnTo>
                <a:lnTo>
                  <a:pt x="1074982" y="1123726"/>
                </a:lnTo>
                <a:lnTo>
                  <a:pt x="1030654" y="1143131"/>
                </a:lnTo>
                <a:lnTo>
                  <a:pt x="992174" y="1152163"/>
                </a:lnTo>
                <a:lnTo>
                  <a:pt x="947555" y="1159705"/>
                </a:lnTo>
                <a:lnTo>
                  <a:pt x="923803" y="1163198"/>
                </a:lnTo>
                <a:lnTo>
                  <a:pt x="899502" y="1167643"/>
                </a:lnTo>
                <a:lnTo>
                  <a:pt x="874835" y="1172724"/>
                </a:lnTo>
                <a:lnTo>
                  <a:pt x="849923" y="1178227"/>
                </a:lnTo>
                <a:lnTo>
                  <a:pt x="805311" y="1187164"/>
                </a:lnTo>
                <a:lnTo>
                  <a:pt x="765374" y="1195723"/>
                </a:lnTo>
                <a:lnTo>
                  <a:pt x="729986" y="1206581"/>
                </a:lnTo>
                <a:lnTo>
                  <a:pt x="690425" y="1224595"/>
                </a:lnTo>
                <a:lnTo>
                  <a:pt x="685709" y="1229741"/>
                </a:lnTo>
                <a:lnTo>
                  <a:pt x="685739" y="1234231"/>
                </a:lnTo>
                <a:lnTo>
                  <a:pt x="688934" y="1238282"/>
                </a:lnTo>
                <a:lnTo>
                  <a:pt x="706596" y="1242783"/>
                </a:lnTo>
                <a:lnTo>
                  <a:pt x="749112" y="1248139"/>
                </a:lnTo>
                <a:lnTo>
                  <a:pt x="784847" y="1253514"/>
                </a:lnTo>
                <a:lnTo>
                  <a:pt x="825423" y="1259431"/>
                </a:lnTo>
                <a:lnTo>
                  <a:pt x="870974" y="1265588"/>
                </a:lnTo>
                <a:lnTo>
                  <a:pt x="918383" y="1271853"/>
                </a:lnTo>
                <a:lnTo>
                  <a:pt x="964148" y="1278165"/>
                </a:lnTo>
                <a:lnTo>
                  <a:pt x="1006360" y="1284497"/>
                </a:lnTo>
                <a:lnTo>
                  <a:pt x="1044171" y="1290840"/>
                </a:lnTo>
                <a:lnTo>
                  <a:pt x="1087141" y="1300361"/>
                </a:lnTo>
                <a:lnTo>
                  <a:pt x="1106180" y="1306710"/>
                </a:lnTo>
                <a:lnTo>
                  <a:pt x="1109987" y="1310943"/>
                </a:lnTo>
                <a:lnTo>
                  <a:pt x="1110408" y="1315882"/>
                </a:lnTo>
                <a:lnTo>
                  <a:pt x="1108572" y="1321291"/>
                </a:lnTo>
                <a:lnTo>
                  <a:pt x="1104173" y="1324897"/>
                </a:lnTo>
                <a:lnTo>
                  <a:pt x="1090819" y="1328903"/>
                </a:lnTo>
                <a:lnTo>
                  <a:pt x="1055337" y="1331159"/>
                </a:lnTo>
                <a:lnTo>
                  <a:pt x="1023605" y="1331687"/>
                </a:lnTo>
                <a:lnTo>
                  <a:pt x="989394" y="1331921"/>
                </a:lnTo>
                <a:lnTo>
                  <a:pt x="956550" y="1332026"/>
                </a:lnTo>
                <a:lnTo>
                  <a:pt x="924314" y="1329250"/>
                </a:lnTo>
                <a:lnTo>
                  <a:pt x="882060" y="1324559"/>
                </a:lnTo>
                <a:lnTo>
                  <a:pt x="859810" y="1321345"/>
                </a:lnTo>
                <a:lnTo>
                  <a:pt x="839338" y="1312861"/>
                </a:lnTo>
                <a:lnTo>
                  <a:pt x="834725" y="1305519"/>
                </a:lnTo>
                <a:lnTo>
                  <a:pt x="833766" y="1296391"/>
                </a:lnTo>
                <a:lnTo>
                  <a:pt x="835244" y="1286072"/>
                </a:lnTo>
                <a:lnTo>
                  <a:pt x="845353" y="1266140"/>
                </a:lnTo>
                <a:lnTo>
                  <a:pt x="852494" y="1256379"/>
                </a:lnTo>
                <a:lnTo>
                  <a:pt x="887826" y="1232530"/>
                </a:lnTo>
                <a:lnTo>
                  <a:pt x="931809" y="1207001"/>
                </a:lnTo>
                <a:lnTo>
                  <a:pt x="978354" y="1179329"/>
                </a:lnTo>
                <a:lnTo>
                  <a:pt x="1025660" y="1151021"/>
                </a:lnTo>
                <a:lnTo>
                  <a:pt x="1068133" y="1122526"/>
                </a:lnTo>
                <a:lnTo>
                  <a:pt x="1112510" y="1082469"/>
                </a:lnTo>
                <a:lnTo>
                  <a:pt x="1119498" y="1073607"/>
                </a:lnTo>
                <a:lnTo>
                  <a:pt x="1122041" y="1061349"/>
                </a:lnTo>
                <a:lnTo>
                  <a:pt x="1119221" y="1030797"/>
                </a:lnTo>
                <a:lnTo>
                  <a:pt x="1102446" y="1001695"/>
                </a:lnTo>
                <a:lnTo>
                  <a:pt x="1063250" y="964333"/>
                </a:lnTo>
                <a:lnTo>
                  <a:pt x="1031356" y="943228"/>
                </a:lnTo>
                <a:lnTo>
                  <a:pt x="992486" y="923265"/>
                </a:lnTo>
                <a:lnTo>
                  <a:pt x="950516" y="906631"/>
                </a:lnTo>
                <a:lnTo>
                  <a:pt x="908227" y="891124"/>
                </a:lnTo>
                <a:lnTo>
                  <a:pt x="868265" y="873649"/>
                </a:lnTo>
                <a:lnTo>
                  <a:pt x="832160" y="855299"/>
                </a:lnTo>
                <a:lnTo>
                  <a:pt x="787727" y="829940"/>
                </a:lnTo>
                <a:lnTo>
                  <a:pt x="767084" y="814706"/>
                </a:lnTo>
                <a:lnTo>
                  <a:pt x="754382" y="797352"/>
                </a:lnTo>
                <a:lnTo>
                  <a:pt x="754804" y="786163"/>
                </a:lnTo>
                <a:lnTo>
                  <a:pt x="766563" y="759619"/>
                </a:lnTo>
                <a:lnTo>
                  <a:pt x="791545" y="735827"/>
                </a:lnTo>
                <a:lnTo>
                  <a:pt x="823814" y="715728"/>
                </a:lnTo>
                <a:lnTo>
                  <a:pt x="859323" y="699740"/>
                </a:lnTo>
                <a:lnTo>
                  <a:pt x="901915" y="682756"/>
                </a:lnTo>
                <a:lnTo>
                  <a:pt x="949068" y="665683"/>
                </a:lnTo>
                <a:lnTo>
                  <a:pt x="973496" y="658166"/>
                </a:lnTo>
                <a:lnTo>
                  <a:pt x="998247" y="651039"/>
                </a:lnTo>
                <a:lnTo>
                  <a:pt x="1045504" y="637475"/>
                </a:lnTo>
                <a:lnTo>
                  <a:pt x="1089085" y="624391"/>
                </a:lnTo>
                <a:lnTo>
                  <a:pt x="1126093" y="611521"/>
                </a:lnTo>
                <a:lnTo>
                  <a:pt x="1171622" y="592375"/>
                </a:lnTo>
                <a:lnTo>
                  <a:pt x="1201810" y="568240"/>
                </a:lnTo>
                <a:lnTo>
                  <a:pt x="1205491" y="558279"/>
                </a:lnTo>
                <a:lnTo>
                  <a:pt x="1203934" y="535924"/>
                </a:lnTo>
                <a:lnTo>
                  <a:pt x="1190543" y="514699"/>
                </a:lnTo>
                <a:lnTo>
                  <a:pt x="1156381" y="484899"/>
                </a:lnTo>
                <a:lnTo>
                  <a:pt x="1125664" y="466622"/>
                </a:lnTo>
                <a:lnTo>
                  <a:pt x="1087317" y="451442"/>
                </a:lnTo>
                <a:lnTo>
                  <a:pt x="1045580" y="434818"/>
                </a:lnTo>
                <a:lnTo>
                  <a:pt x="1003394" y="416846"/>
                </a:lnTo>
                <a:lnTo>
                  <a:pt x="963478" y="398276"/>
                </a:lnTo>
                <a:lnTo>
                  <a:pt x="930215" y="382261"/>
                </a:lnTo>
                <a:lnTo>
                  <a:pt x="890511" y="358522"/>
                </a:lnTo>
                <a:lnTo>
                  <a:pt x="870974" y="340604"/>
                </a:lnTo>
                <a:lnTo>
                  <a:pt x="858763" y="322057"/>
                </a:lnTo>
                <a:lnTo>
                  <a:pt x="858276" y="294764"/>
                </a:lnTo>
                <a:lnTo>
                  <a:pt x="866172" y="264642"/>
                </a:lnTo>
                <a:lnTo>
                  <a:pt x="889527" y="229833"/>
                </a:lnTo>
                <a:lnTo>
                  <a:pt x="923846" y="199412"/>
                </a:lnTo>
                <a:lnTo>
                  <a:pt x="967058" y="171348"/>
                </a:lnTo>
                <a:lnTo>
                  <a:pt x="1013375" y="148098"/>
                </a:lnTo>
                <a:lnTo>
                  <a:pt x="1060613" y="122630"/>
                </a:lnTo>
                <a:lnTo>
                  <a:pt x="1107065" y="101208"/>
                </a:lnTo>
                <a:lnTo>
                  <a:pt x="1145994" y="81455"/>
                </a:lnTo>
                <a:lnTo>
                  <a:pt x="1191228" y="49448"/>
                </a:lnTo>
                <a:lnTo>
                  <a:pt x="1209266" y="35427"/>
                </a:lnTo>
                <a:lnTo>
                  <a:pt x="1214785" y="22381"/>
                </a:lnTo>
                <a:lnTo>
                  <a:pt x="1216179" y="9174"/>
                </a:lnTo>
                <a:lnTo>
                  <a:pt x="1215069" y="5652"/>
                </a:lnTo>
                <a:lnTo>
                  <a:pt x="1213272" y="3305"/>
                </a:lnTo>
                <a:lnTo>
                  <a:pt x="1208451" y="696"/>
                </a:lnTo>
                <a:lnTo>
                  <a:pt x="1205684" y="0"/>
                </a:lnTo>
                <a:lnTo>
                  <a:pt x="1191677" y="4078"/>
                </a:lnTo>
                <a:lnTo>
                  <a:pt x="1179178" y="11989"/>
                </a:lnTo>
                <a:lnTo>
                  <a:pt x="1163714" y="31148"/>
                </a:lnTo>
                <a:lnTo>
                  <a:pt x="1145728" y="67046"/>
                </a:lnTo>
                <a:lnTo>
                  <a:pt x="1128291" y="111376"/>
                </a:lnTo>
                <a:lnTo>
                  <a:pt x="1114655" y="150706"/>
                </a:lnTo>
                <a:lnTo>
                  <a:pt x="1096714" y="189049"/>
                </a:lnTo>
                <a:lnTo>
                  <a:pt x="1079333" y="234802"/>
                </a:lnTo>
                <a:lnTo>
                  <a:pt x="1056615" y="281782"/>
                </a:lnTo>
                <a:lnTo>
                  <a:pt x="1031745" y="327007"/>
                </a:lnTo>
                <a:lnTo>
                  <a:pt x="999903" y="369101"/>
                </a:lnTo>
                <a:lnTo>
                  <a:pt x="974956" y="407990"/>
                </a:lnTo>
                <a:lnTo>
                  <a:pt x="970645" y="417580"/>
                </a:lnTo>
                <a:lnTo>
                  <a:pt x="969635" y="456359"/>
                </a:lnTo>
                <a:lnTo>
                  <a:pt x="976040" y="491249"/>
                </a:lnTo>
                <a:lnTo>
                  <a:pt x="987304" y="508955"/>
                </a:lnTo>
                <a:lnTo>
                  <a:pt x="1020405" y="537568"/>
                </a:lnTo>
                <a:lnTo>
                  <a:pt x="1064064" y="563603"/>
                </a:lnTo>
                <a:lnTo>
                  <a:pt x="1104359" y="589128"/>
                </a:lnTo>
                <a:lnTo>
                  <a:pt x="1149279" y="620905"/>
                </a:lnTo>
                <a:lnTo>
                  <a:pt x="1156374" y="633607"/>
                </a:lnTo>
                <a:lnTo>
                  <a:pt x="1156705" y="649131"/>
                </a:lnTo>
                <a:lnTo>
                  <a:pt x="1155312" y="657715"/>
                </a:lnTo>
                <a:lnTo>
                  <a:pt x="1145297" y="672898"/>
                </a:lnTo>
                <a:lnTo>
                  <a:pt x="1107940" y="704948"/>
                </a:lnTo>
                <a:lnTo>
                  <a:pt x="1067113" y="727419"/>
                </a:lnTo>
                <a:lnTo>
                  <a:pt x="1034131" y="740919"/>
                </a:lnTo>
                <a:lnTo>
                  <a:pt x="998305" y="753975"/>
                </a:lnTo>
                <a:lnTo>
                  <a:pt x="961217" y="766832"/>
                </a:lnTo>
                <a:lnTo>
                  <a:pt x="926388" y="779603"/>
                </a:lnTo>
                <a:lnTo>
                  <a:pt x="893270" y="793392"/>
                </a:lnTo>
                <a:lnTo>
                  <a:pt x="846991" y="817948"/>
                </a:lnTo>
                <a:lnTo>
                  <a:pt x="804659" y="845744"/>
                </a:lnTo>
                <a:lnTo>
                  <a:pt x="796789" y="852291"/>
                </a:lnTo>
                <a:lnTo>
                  <a:pt x="788046" y="868032"/>
                </a:lnTo>
                <a:lnTo>
                  <a:pt x="785713" y="876674"/>
                </a:lnTo>
                <a:lnTo>
                  <a:pt x="788767" y="897566"/>
                </a:lnTo>
                <a:lnTo>
                  <a:pt x="798238" y="919904"/>
                </a:lnTo>
                <a:lnTo>
                  <a:pt x="813031" y="940415"/>
                </a:lnTo>
                <a:lnTo>
                  <a:pt x="856002" y="972907"/>
                </a:lnTo>
                <a:lnTo>
                  <a:pt x="892746" y="998490"/>
                </a:lnTo>
                <a:lnTo>
                  <a:pt x="940266" y="1029456"/>
                </a:lnTo>
                <a:lnTo>
                  <a:pt x="980540" y="1065833"/>
                </a:lnTo>
                <a:lnTo>
                  <a:pt x="1004435" y="1094110"/>
                </a:lnTo>
                <a:lnTo>
                  <a:pt x="1008290" y="1102534"/>
                </a:lnTo>
                <a:lnTo>
                  <a:pt x="1009751" y="1117540"/>
                </a:lnTo>
                <a:lnTo>
                  <a:pt x="1004624" y="1142944"/>
                </a:lnTo>
                <a:lnTo>
                  <a:pt x="993658" y="1158430"/>
                </a:lnTo>
                <a:lnTo>
                  <a:pt x="960748" y="1185619"/>
                </a:lnTo>
                <a:lnTo>
                  <a:pt x="922959" y="1199922"/>
                </a:lnTo>
                <a:lnTo>
                  <a:pt x="883305" y="1215919"/>
                </a:lnTo>
                <a:lnTo>
                  <a:pt x="839688" y="1229008"/>
                </a:lnTo>
                <a:lnTo>
                  <a:pt x="798306" y="1239589"/>
                </a:lnTo>
                <a:lnTo>
                  <a:pt x="752943" y="1252646"/>
                </a:lnTo>
                <a:lnTo>
                  <a:pt x="712782" y="1265417"/>
                </a:lnTo>
                <a:lnTo>
                  <a:pt x="703084" y="1271776"/>
                </a:lnTo>
                <a:lnTo>
                  <a:pt x="695325" y="12844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77" name="SMARTInkShape-153"/>
          <p:cNvSpPr/>
          <p:nvPr>
            <p:custDataLst>
              <p:tags r:id="rId11"/>
            </p:custDataLst>
          </p:nvPr>
        </p:nvSpPr>
        <p:spPr>
          <a:xfrm>
            <a:off x="3295650" y="3695738"/>
            <a:ext cx="1295401" cy="447638"/>
          </a:xfrm>
          <a:custGeom>
            <a:avLst/>
            <a:gdLst/>
            <a:ahLst/>
            <a:cxnLst/>
            <a:rect l="0" t="0" r="0" b="0"/>
            <a:pathLst>
              <a:path w="1295401" h="447638">
                <a:moveTo>
                  <a:pt x="0" y="276187"/>
                </a:moveTo>
                <a:lnTo>
                  <a:pt x="0" y="276187"/>
                </a:lnTo>
                <a:lnTo>
                  <a:pt x="0" y="271131"/>
                </a:lnTo>
                <a:lnTo>
                  <a:pt x="5645" y="265826"/>
                </a:lnTo>
                <a:lnTo>
                  <a:pt x="42378" y="239113"/>
                </a:lnTo>
                <a:lnTo>
                  <a:pt x="88974" y="192539"/>
                </a:lnTo>
                <a:lnTo>
                  <a:pt x="135672" y="161742"/>
                </a:lnTo>
                <a:lnTo>
                  <a:pt x="149199" y="149123"/>
                </a:lnTo>
                <a:lnTo>
                  <a:pt x="194338" y="122485"/>
                </a:lnTo>
                <a:lnTo>
                  <a:pt x="241453" y="94623"/>
                </a:lnTo>
                <a:lnTo>
                  <a:pt x="284526" y="74752"/>
                </a:lnTo>
                <a:lnTo>
                  <a:pt x="329096" y="55148"/>
                </a:lnTo>
                <a:lnTo>
                  <a:pt x="372375" y="43526"/>
                </a:lnTo>
                <a:lnTo>
                  <a:pt x="414182" y="32595"/>
                </a:lnTo>
                <a:lnTo>
                  <a:pt x="455011" y="24015"/>
                </a:lnTo>
                <a:lnTo>
                  <a:pt x="500355" y="13454"/>
                </a:lnTo>
                <a:lnTo>
                  <a:pt x="537534" y="7448"/>
                </a:lnTo>
                <a:lnTo>
                  <a:pt x="575547" y="2180"/>
                </a:lnTo>
                <a:lnTo>
                  <a:pt x="614680" y="619"/>
                </a:lnTo>
                <a:lnTo>
                  <a:pt x="661403" y="92"/>
                </a:lnTo>
                <a:lnTo>
                  <a:pt x="703854" y="0"/>
                </a:lnTo>
                <a:lnTo>
                  <a:pt x="744889" y="5030"/>
                </a:lnTo>
                <a:lnTo>
                  <a:pt x="790135" y="9665"/>
                </a:lnTo>
                <a:lnTo>
                  <a:pt x="835918" y="19674"/>
                </a:lnTo>
                <a:lnTo>
                  <a:pt x="878978" y="34974"/>
                </a:lnTo>
                <a:lnTo>
                  <a:pt x="924278" y="50774"/>
                </a:lnTo>
                <a:lnTo>
                  <a:pt x="970993" y="72958"/>
                </a:lnTo>
                <a:lnTo>
                  <a:pt x="1000470" y="96462"/>
                </a:lnTo>
                <a:lnTo>
                  <a:pt x="1043355" y="130872"/>
                </a:lnTo>
                <a:lnTo>
                  <a:pt x="1087300" y="164102"/>
                </a:lnTo>
                <a:lnTo>
                  <a:pt x="1132677" y="202619"/>
                </a:lnTo>
                <a:lnTo>
                  <a:pt x="1173412" y="249344"/>
                </a:lnTo>
                <a:lnTo>
                  <a:pt x="1203290" y="296658"/>
                </a:lnTo>
                <a:lnTo>
                  <a:pt x="1231899" y="344275"/>
                </a:lnTo>
                <a:lnTo>
                  <a:pt x="1260475" y="391900"/>
                </a:lnTo>
                <a:lnTo>
                  <a:pt x="1295400" y="4476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182" name="SMARTInkShape-Group40"/>
          <p:cNvGrpSpPr/>
          <p:nvPr/>
        </p:nvGrpSpPr>
        <p:grpSpPr>
          <a:xfrm>
            <a:off x="4041369" y="1314450"/>
            <a:ext cx="1454557" cy="1513881"/>
            <a:chOff x="4041369" y="1314450"/>
            <a:chExt cx="1454557" cy="1513881"/>
          </a:xfrm>
        </p:grpSpPr>
        <p:sp>
          <p:nvSpPr>
            <p:cNvPr id="1178" name="SMARTInkShape-154"/>
            <p:cNvSpPr/>
            <p:nvPr>
              <p:custDataLst>
                <p:tags r:id="rId21"/>
              </p:custDataLst>
            </p:nvPr>
          </p:nvSpPr>
          <p:spPr>
            <a:xfrm>
              <a:off x="4041369" y="2695585"/>
              <a:ext cx="330607" cy="57141"/>
            </a:xfrm>
            <a:custGeom>
              <a:avLst/>
              <a:gdLst/>
              <a:ahLst/>
              <a:cxnLst/>
              <a:rect l="0" t="0" r="0" b="0"/>
              <a:pathLst>
                <a:path w="330607" h="57141">
                  <a:moveTo>
                    <a:pt x="254406" y="9515"/>
                  </a:moveTo>
                  <a:lnTo>
                    <a:pt x="254406" y="9515"/>
                  </a:lnTo>
                  <a:lnTo>
                    <a:pt x="246205" y="1314"/>
                  </a:lnTo>
                  <a:lnTo>
                    <a:pt x="203313" y="106"/>
                  </a:lnTo>
                  <a:lnTo>
                    <a:pt x="165419" y="24"/>
                  </a:lnTo>
                  <a:lnTo>
                    <a:pt x="127380" y="0"/>
                  </a:lnTo>
                  <a:lnTo>
                    <a:pt x="89298" y="5050"/>
                  </a:lnTo>
                  <a:lnTo>
                    <a:pt x="51204" y="8192"/>
                  </a:lnTo>
                  <a:lnTo>
                    <a:pt x="6577" y="9399"/>
                  </a:lnTo>
                  <a:lnTo>
                    <a:pt x="0" y="9481"/>
                  </a:lnTo>
                  <a:lnTo>
                    <a:pt x="42303" y="9512"/>
                  </a:lnTo>
                  <a:lnTo>
                    <a:pt x="77731" y="9514"/>
                  </a:lnTo>
                  <a:lnTo>
                    <a:pt x="120096" y="9515"/>
                  </a:lnTo>
                  <a:lnTo>
                    <a:pt x="166162" y="14571"/>
                  </a:lnTo>
                  <a:lnTo>
                    <a:pt x="213326" y="17716"/>
                  </a:lnTo>
                  <a:lnTo>
                    <a:pt x="255757" y="23704"/>
                  </a:lnTo>
                  <a:lnTo>
                    <a:pt x="299358" y="28663"/>
                  </a:lnTo>
                  <a:lnTo>
                    <a:pt x="321465" y="35885"/>
                  </a:lnTo>
                  <a:lnTo>
                    <a:pt x="330606" y="57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79" name="SMARTInkShape-155"/>
            <p:cNvSpPr/>
            <p:nvPr>
              <p:custDataLst>
                <p:tags r:id="rId22"/>
              </p:custDataLst>
            </p:nvPr>
          </p:nvSpPr>
          <p:spPr>
            <a:xfrm>
              <a:off x="4372563" y="2096108"/>
              <a:ext cx="817075" cy="732223"/>
            </a:xfrm>
            <a:custGeom>
              <a:avLst/>
              <a:gdLst/>
              <a:ahLst/>
              <a:cxnLst/>
              <a:rect l="0" t="0" r="0" b="0"/>
              <a:pathLst>
                <a:path w="817075" h="732223">
                  <a:moveTo>
                    <a:pt x="809037" y="27967"/>
                  </a:moveTo>
                  <a:lnTo>
                    <a:pt x="809037" y="27967"/>
                  </a:lnTo>
                  <a:lnTo>
                    <a:pt x="803981" y="22911"/>
                  </a:lnTo>
                  <a:lnTo>
                    <a:pt x="785666" y="14709"/>
                  </a:lnTo>
                  <a:lnTo>
                    <a:pt x="738971" y="9680"/>
                  </a:lnTo>
                  <a:lnTo>
                    <a:pt x="700435" y="6321"/>
                  </a:lnTo>
                  <a:lnTo>
                    <a:pt x="655503" y="1445"/>
                  </a:lnTo>
                  <a:lnTo>
                    <a:pt x="611498" y="0"/>
                  </a:lnTo>
                  <a:lnTo>
                    <a:pt x="571648" y="2395"/>
                  </a:lnTo>
                  <a:lnTo>
                    <a:pt x="533030" y="6984"/>
                  </a:lnTo>
                  <a:lnTo>
                    <a:pt x="492168" y="8535"/>
                  </a:lnTo>
                  <a:lnTo>
                    <a:pt x="455652" y="17085"/>
                  </a:lnTo>
                  <a:lnTo>
                    <a:pt x="454914" y="17537"/>
                  </a:lnTo>
                  <a:lnTo>
                    <a:pt x="501836" y="18363"/>
                  </a:lnTo>
                  <a:lnTo>
                    <a:pt x="539391" y="18418"/>
                  </a:lnTo>
                  <a:lnTo>
                    <a:pt x="576271" y="19493"/>
                  </a:lnTo>
                  <a:lnTo>
                    <a:pt x="623358" y="25980"/>
                  </a:lnTo>
                  <a:lnTo>
                    <a:pt x="647138" y="28142"/>
                  </a:lnTo>
                  <a:lnTo>
                    <a:pt x="663657" y="36052"/>
                  </a:lnTo>
                  <a:lnTo>
                    <a:pt x="628704" y="43753"/>
                  </a:lnTo>
                  <a:lnTo>
                    <a:pt x="591328" y="46050"/>
                  </a:lnTo>
                  <a:lnTo>
                    <a:pt x="547210" y="47789"/>
                  </a:lnTo>
                  <a:lnTo>
                    <a:pt x="501683" y="53478"/>
                  </a:lnTo>
                  <a:lnTo>
                    <a:pt x="460912" y="55634"/>
                  </a:lnTo>
                  <a:lnTo>
                    <a:pt x="423078" y="56273"/>
                  </a:lnTo>
                  <a:lnTo>
                    <a:pt x="393407" y="57521"/>
                  </a:lnTo>
                  <a:lnTo>
                    <a:pt x="381601" y="61563"/>
                  </a:lnTo>
                  <a:lnTo>
                    <a:pt x="381205" y="64123"/>
                  </a:lnTo>
                  <a:lnTo>
                    <a:pt x="384116" y="66887"/>
                  </a:lnTo>
                  <a:lnTo>
                    <a:pt x="397933" y="72782"/>
                  </a:lnTo>
                  <a:lnTo>
                    <a:pt x="436521" y="82050"/>
                  </a:lnTo>
                  <a:lnTo>
                    <a:pt x="469908" y="88340"/>
                  </a:lnTo>
                  <a:lnTo>
                    <a:pt x="508735" y="94664"/>
                  </a:lnTo>
                  <a:lnTo>
                    <a:pt x="550686" y="101001"/>
                  </a:lnTo>
                  <a:lnTo>
                    <a:pt x="594026" y="107346"/>
                  </a:lnTo>
                  <a:lnTo>
                    <a:pt x="635160" y="116516"/>
                  </a:lnTo>
                  <a:lnTo>
                    <a:pt x="674608" y="126589"/>
                  </a:lnTo>
                  <a:lnTo>
                    <a:pt x="713307" y="134593"/>
                  </a:lnTo>
                  <a:lnTo>
                    <a:pt x="760682" y="150106"/>
                  </a:lnTo>
                  <a:lnTo>
                    <a:pt x="804895" y="167765"/>
                  </a:lnTo>
                  <a:lnTo>
                    <a:pt x="817074" y="178647"/>
                  </a:lnTo>
                  <a:lnTo>
                    <a:pt x="815453" y="184512"/>
                  </a:lnTo>
                  <a:lnTo>
                    <a:pt x="799541" y="196673"/>
                  </a:lnTo>
                  <a:lnTo>
                    <a:pt x="760833" y="210363"/>
                  </a:lnTo>
                  <a:lnTo>
                    <a:pt x="728347" y="214865"/>
                  </a:lnTo>
                  <a:lnTo>
                    <a:pt x="691683" y="217925"/>
                  </a:lnTo>
                  <a:lnTo>
                    <a:pt x="650694" y="222812"/>
                  </a:lnTo>
                  <a:lnTo>
                    <a:pt x="604960" y="228512"/>
                  </a:lnTo>
                  <a:lnTo>
                    <a:pt x="580910" y="231514"/>
                  </a:lnTo>
                  <a:lnTo>
                    <a:pt x="556411" y="233515"/>
                  </a:lnTo>
                  <a:lnTo>
                    <a:pt x="531611" y="234849"/>
                  </a:lnTo>
                  <a:lnTo>
                    <a:pt x="506611" y="235738"/>
                  </a:lnTo>
                  <a:lnTo>
                    <a:pt x="459079" y="239549"/>
                  </a:lnTo>
                  <a:lnTo>
                    <a:pt x="413258" y="244770"/>
                  </a:lnTo>
                  <a:lnTo>
                    <a:pt x="368199" y="250618"/>
                  </a:lnTo>
                  <a:lnTo>
                    <a:pt x="331945" y="256745"/>
                  </a:lnTo>
                  <a:lnTo>
                    <a:pt x="287735" y="266145"/>
                  </a:lnTo>
                  <a:lnTo>
                    <a:pt x="256291" y="275633"/>
                  </a:lnTo>
                  <a:lnTo>
                    <a:pt x="250040" y="278802"/>
                  </a:lnTo>
                  <a:lnTo>
                    <a:pt x="246930" y="281974"/>
                  </a:lnTo>
                  <a:lnTo>
                    <a:pt x="245916" y="285147"/>
                  </a:lnTo>
                  <a:lnTo>
                    <a:pt x="246298" y="288320"/>
                  </a:lnTo>
                  <a:lnTo>
                    <a:pt x="277175" y="302899"/>
                  </a:lnTo>
                  <a:lnTo>
                    <a:pt x="309129" y="311731"/>
                  </a:lnTo>
                  <a:lnTo>
                    <a:pt x="345555" y="320243"/>
                  </a:lnTo>
                  <a:lnTo>
                    <a:pt x="386440" y="331081"/>
                  </a:lnTo>
                  <a:lnTo>
                    <a:pt x="429305" y="340132"/>
                  </a:lnTo>
                  <a:lnTo>
                    <a:pt x="474109" y="348740"/>
                  </a:lnTo>
                  <a:lnTo>
                    <a:pt x="497910" y="353999"/>
                  </a:lnTo>
                  <a:lnTo>
                    <a:pt x="544817" y="364428"/>
                  </a:lnTo>
                  <a:lnTo>
                    <a:pt x="586831" y="372592"/>
                  </a:lnTo>
                  <a:lnTo>
                    <a:pt x="621026" y="379747"/>
                  </a:lnTo>
                  <a:lnTo>
                    <a:pt x="661255" y="389726"/>
                  </a:lnTo>
                  <a:lnTo>
                    <a:pt x="679856" y="396182"/>
                  </a:lnTo>
                  <a:lnTo>
                    <a:pt x="688123" y="402579"/>
                  </a:lnTo>
                  <a:lnTo>
                    <a:pt x="686095" y="404709"/>
                  </a:lnTo>
                  <a:lnTo>
                    <a:pt x="646776" y="408126"/>
                  </a:lnTo>
                  <a:lnTo>
                    <a:pt x="613096" y="407535"/>
                  </a:lnTo>
                  <a:lnTo>
                    <a:pt x="573433" y="403744"/>
                  </a:lnTo>
                  <a:lnTo>
                    <a:pt x="550368" y="401252"/>
                  </a:lnTo>
                  <a:lnTo>
                    <a:pt x="525466" y="398532"/>
                  </a:lnTo>
                  <a:lnTo>
                    <a:pt x="499339" y="395660"/>
                  </a:lnTo>
                  <a:lnTo>
                    <a:pt x="472397" y="393746"/>
                  </a:lnTo>
                  <a:lnTo>
                    <a:pt x="444910" y="392470"/>
                  </a:lnTo>
                  <a:lnTo>
                    <a:pt x="417061" y="391619"/>
                  </a:lnTo>
                  <a:lnTo>
                    <a:pt x="387911" y="391051"/>
                  </a:lnTo>
                  <a:lnTo>
                    <a:pt x="357895" y="390673"/>
                  </a:lnTo>
                  <a:lnTo>
                    <a:pt x="327301" y="390421"/>
                  </a:lnTo>
                  <a:lnTo>
                    <a:pt x="297379" y="390253"/>
                  </a:lnTo>
                  <a:lnTo>
                    <a:pt x="267906" y="390141"/>
                  </a:lnTo>
                  <a:lnTo>
                    <a:pt x="238733" y="390066"/>
                  </a:lnTo>
                  <a:lnTo>
                    <a:pt x="210818" y="390017"/>
                  </a:lnTo>
                  <a:lnTo>
                    <a:pt x="183741" y="389983"/>
                  </a:lnTo>
                  <a:lnTo>
                    <a:pt x="157223" y="389961"/>
                  </a:lnTo>
                  <a:lnTo>
                    <a:pt x="113648" y="392759"/>
                  </a:lnTo>
                  <a:lnTo>
                    <a:pt x="77700" y="396472"/>
                  </a:lnTo>
                  <a:lnTo>
                    <a:pt x="35779" y="399620"/>
                  </a:lnTo>
                  <a:lnTo>
                    <a:pt x="12186" y="405727"/>
                  </a:lnTo>
                  <a:lnTo>
                    <a:pt x="10045" y="406807"/>
                  </a:lnTo>
                  <a:lnTo>
                    <a:pt x="9676" y="407527"/>
                  </a:lnTo>
                  <a:lnTo>
                    <a:pt x="56124" y="419139"/>
                  </a:lnTo>
                  <a:lnTo>
                    <a:pt x="91292" y="425129"/>
                  </a:lnTo>
                  <a:lnTo>
                    <a:pt x="135145" y="431320"/>
                  </a:lnTo>
                  <a:lnTo>
                    <a:pt x="158692" y="435510"/>
                  </a:lnTo>
                  <a:lnTo>
                    <a:pt x="182857" y="440421"/>
                  </a:lnTo>
                  <a:lnTo>
                    <a:pt x="207434" y="445812"/>
                  </a:lnTo>
                  <a:lnTo>
                    <a:pt x="254497" y="457445"/>
                  </a:lnTo>
                  <a:lnTo>
                    <a:pt x="300108" y="469671"/>
                  </a:lnTo>
                  <a:lnTo>
                    <a:pt x="345074" y="482161"/>
                  </a:lnTo>
                  <a:lnTo>
                    <a:pt x="386931" y="494767"/>
                  </a:lnTo>
                  <a:lnTo>
                    <a:pt x="423526" y="507425"/>
                  </a:lnTo>
                  <a:lnTo>
                    <a:pt x="459861" y="526452"/>
                  </a:lnTo>
                  <a:lnTo>
                    <a:pt x="473226" y="539146"/>
                  </a:lnTo>
                  <a:lnTo>
                    <a:pt x="474038" y="544437"/>
                  </a:lnTo>
                  <a:lnTo>
                    <a:pt x="471405" y="549022"/>
                  </a:lnTo>
                  <a:lnTo>
                    <a:pt x="466473" y="553137"/>
                  </a:lnTo>
                  <a:lnTo>
                    <a:pt x="419480" y="567346"/>
                  </a:lnTo>
                  <a:lnTo>
                    <a:pt x="386134" y="573902"/>
                  </a:lnTo>
                  <a:lnTo>
                    <a:pt x="347324" y="577521"/>
                  </a:lnTo>
                  <a:lnTo>
                    <a:pt x="304323" y="580188"/>
                  </a:lnTo>
                  <a:lnTo>
                    <a:pt x="256989" y="584902"/>
                  </a:lnTo>
                  <a:lnTo>
                    <a:pt x="213374" y="587702"/>
                  </a:lnTo>
                  <a:lnTo>
                    <a:pt x="173881" y="590005"/>
                  </a:lnTo>
                  <a:lnTo>
                    <a:pt x="138690" y="594556"/>
                  </a:lnTo>
                  <a:lnTo>
                    <a:pt x="99240" y="598012"/>
                  </a:lnTo>
                  <a:lnTo>
                    <a:pt x="83291" y="604465"/>
                  </a:lnTo>
                  <a:lnTo>
                    <a:pt x="77556" y="609149"/>
                  </a:lnTo>
                  <a:lnTo>
                    <a:pt x="79025" y="614388"/>
                  </a:lnTo>
                  <a:lnTo>
                    <a:pt x="94768" y="625854"/>
                  </a:lnTo>
                  <a:lnTo>
                    <a:pt x="133381" y="644210"/>
                  </a:lnTo>
                  <a:lnTo>
                    <a:pt x="165846" y="653925"/>
                  </a:lnTo>
                  <a:lnTo>
                    <a:pt x="202499" y="662829"/>
                  </a:lnTo>
                  <a:lnTo>
                    <a:pt x="243484" y="673842"/>
                  </a:lnTo>
                  <a:lnTo>
                    <a:pt x="286394" y="682970"/>
                  </a:lnTo>
                  <a:lnTo>
                    <a:pt x="329101" y="691613"/>
                  </a:lnTo>
                  <a:lnTo>
                    <a:pt x="369249" y="702510"/>
                  </a:lnTo>
                  <a:lnTo>
                    <a:pt x="402614" y="711586"/>
                  </a:lnTo>
                  <a:lnTo>
                    <a:pt x="442377" y="722646"/>
                  </a:lnTo>
                  <a:lnTo>
                    <a:pt x="469087" y="730808"/>
                  </a:lnTo>
                  <a:lnTo>
                    <a:pt x="448432" y="732222"/>
                  </a:lnTo>
                  <a:lnTo>
                    <a:pt x="408797" y="727584"/>
                  </a:lnTo>
                  <a:lnTo>
                    <a:pt x="370450" y="719555"/>
                  </a:lnTo>
                  <a:lnTo>
                    <a:pt x="325184" y="709989"/>
                  </a:lnTo>
                  <a:lnTo>
                    <a:pt x="301260" y="705957"/>
                  </a:lnTo>
                  <a:lnTo>
                    <a:pt x="276844" y="702210"/>
                  </a:lnTo>
                  <a:lnTo>
                    <a:pt x="252100" y="698654"/>
                  </a:lnTo>
                  <a:lnTo>
                    <a:pt x="227138" y="695225"/>
                  </a:lnTo>
                  <a:lnTo>
                    <a:pt x="202029" y="691881"/>
                  </a:lnTo>
                  <a:lnTo>
                    <a:pt x="177882" y="688593"/>
                  </a:lnTo>
                  <a:lnTo>
                    <a:pt x="131296" y="682117"/>
                  </a:lnTo>
                  <a:lnTo>
                    <a:pt x="88719" y="672889"/>
                  </a:lnTo>
                  <a:lnTo>
                    <a:pt x="51804" y="662791"/>
                  </a:lnTo>
                  <a:lnTo>
                    <a:pt x="7880" y="647684"/>
                  </a:lnTo>
                  <a:lnTo>
                    <a:pt x="1882" y="644312"/>
                  </a:lnTo>
                  <a:lnTo>
                    <a:pt x="0" y="639947"/>
                  </a:lnTo>
                  <a:lnTo>
                    <a:pt x="862" y="634920"/>
                  </a:lnTo>
                  <a:lnTo>
                    <a:pt x="3554" y="629452"/>
                  </a:lnTo>
                  <a:lnTo>
                    <a:pt x="15011" y="620555"/>
                  </a:lnTo>
                  <a:lnTo>
                    <a:pt x="33862" y="613073"/>
                  </a:lnTo>
                  <a:lnTo>
                    <a:pt x="80175" y="603969"/>
                  </a:lnTo>
                  <a:lnTo>
                    <a:pt x="115740" y="601468"/>
                  </a:lnTo>
                  <a:lnTo>
                    <a:pt x="155536" y="597534"/>
                  </a:lnTo>
                  <a:lnTo>
                    <a:pt x="198975" y="592258"/>
                  </a:lnTo>
                  <a:lnTo>
                    <a:pt x="246504" y="586385"/>
                  </a:lnTo>
                  <a:lnTo>
                    <a:pt x="290205" y="580247"/>
                  </a:lnTo>
                  <a:lnTo>
                    <a:pt x="328679" y="575050"/>
                  </a:lnTo>
                  <a:lnTo>
                    <a:pt x="389937" y="570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80" name="SMARTInkShape-156"/>
            <p:cNvSpPr/>
            <p:nvPr>
              <p:custDataLst>
                <p:tags r:id="rId23"/>
              </p:custDataLst>
            </p:nvPr>
          </p:nvSpPr>
          <p:spPr>
            <a:xfrm>
              <a:off x="4959741" y="1325321"/>
              <a:ext cx="536185" cy="1027355"/>
            </a:xfrm>
            <a:custGeom>
              <a:avLst/>
              <a:gdLst/>
              <a:ahLst/>
              <a:cxnLst/>
              <a:rect l="0" t="0" r="0" b="0"/>
              <a:pathLst>
                <a:path w="536185" h="1027355">
                  <a:moveTo>
                    <a:pt x="536184" y="1027354"/>
                  </a:moveTo>
                  <a:lnTo>
                    <a:pt x="536184" y="1027354"/>
                  </a:lnTo>
                  <a:lnTo>
                    <a:pt x="531128" y="1027354"/>
                  </a:lnTo>
                  <a:lnTo>
                    <a:pt x="500881" y="988731"/>
                  </a:lnTo>
                  <a:lnTo>
                    <a:pt x="460537" y="945994"/>
                  </a:lnTo>
                  <a:lnTo>
                    <a:pt x="421460" y="914348"/>
                  </a:lnTo>
                  <a:lnTo>
                    <a:pt x="381424" y="884862"/>
                  </a:lnTo>
                  <a:lnTo>
                    <a:pt x="342750" y="856018"/>
                  </a:lnTo>
                  <a:lnTo>
                    <a:pt x="301477" y="825431"/>
                  </a:lnTo>
                  <a:lnTo>
                    <a:pt x="289701" y="812021"/>
                  </a:lnTo>
                  <a:lnTo>
                    <a:pt x="283761" y="790540"/>
                  </a:lnTo>
                  <a:lnTo>
                    <a:pt x="282179" y="766528"/>
                  </a:lnTo>
                  <a:lnTo>
                    <a:pt x="285004" y="748801"/>
                  </a:lnTo>
                  <a:lnTo>
                    <a:pt x="297601" y="726921"/>
                  </a:lnTo>
                  <a:lnTo>
                    <a:pt x="338434" y="682407"/>
                  </a:lnTo>
                  <a:lnTo>
                    <a:pt x="347048" y="673667"/>
                  </a:lnTo>
                  <a:lnTo>
                    <a:pt x="351582" y="663432"/>
                  </a:lnTo>
                  <a:lnTo>
                    <a:pt x="352791" y="657739"/>
                  </a:lnTo>
                  <a:lnTo>
                    <a:pt x="344379" y="629501"/>
                  </a:lnTo>
                  <a:lnTo>
                    <a:pt x="328482" y="604437"/>
                  </a:lnTo>
                  <a:lnTo>
                    <a:pt x="288938" y="577004"/>
                  </a:lnTo>
                  <a:lnTo>
                    <a:pt x="252788" y="557602"/>
                  </a:lnTo>
                  <a:lnTo>
                    <a:pt x="208291" y="532083"/>
                  </a:lnTo>
                  <a:lnTo>
                    <a:pt x="182561" y="515835"/>
                  </a:lnTo>
                  <a:lnTo>
                    <a:pt x="166293" y="506854"/>
                  </a:lnTo>
                  <a:lnTo>
                    <a:pt x="155535" y="495807"/>
                  </a:lnTo>
                  <a:lnTo>
                    <a:pt x="150048" y="486663"/>
                  </a:lnTo>
                  <a:lnTo>
                    <a:pt x="148585" y="482744"/>
                  </a:lnTo>
                  <a:lnTo>
                    <a:pt x="155427" y="469922"/>
                  </a:lnTo>
                  <a:lnTo>
                    <a:pt x="161696" y="462057"/>
                  </a:lnTo>
                  <a:lnTo>
                    <a:pt x="195801" y="440876"/>
                  </a:lnTo>
                  <a:lnTo>
                    <a:pt x="241972" y="423425"/>
                  </a:lnTo>
                  <a:lnTo>
                    <a:pt x="258315" y="412866"/>
                  </a:lnTo>
                  <a:lnTo>
                    <a:pt x="272407" y="396080"/>
                  </a:lnTo>
                  <a:lnTo>
                    <a:pt x="276075" y="387660"/>
                  </a:lnTo>
                  <a:lnTo>
                    <a:pt x="271761" y="382875"/>
                  </a:lnTo>
                  <a:lnTo>
                    <a:pt x="226816" y="359986"/>
                  </a:lnTo>
                  <a:lnTo>
                    <a:pt x="182406" y="344193"/>
                  </a:lnTo>
                  <a:lnTo>
                    <a:pt x="138555" y="329989"/>
                  </a:lnTo>
                  <a:lnTo>
                    <a:pt x="98751" y="315197"/>
                  </a:lnTo>
                  <a:lnTo>
                    <a:pt x="76128" y="306556"/>
                  </a:lnTo>
                  <a:lnTo>
                    <a:pt x="62545" y="295661"/>
                  </a:lnTo>
                  <a:lnTo>
                    <a:pt x="60617" y="289792"/>
                  </a:lnTo>
                  <a:lnTo>
                    <a:pt x="61447" y="283762"/>
                  </a:lnTo>
                  <a:lnTo>
                    <a:pt x="64117" y="277626"/>
                  </a:lnTo>
                  <a:lnTo>
                    <a:pt x="70132" y="273535"/>
                  </a:lnTo>
                  <a:lnTo>
                    <a:pt x="115845" y="264148"/>
                  </a:lnTo>
                  <a:lnTo>
                    <a:pt x="150400" y="259526"/>
                  </a:lnTo>
                  <a:lnTo>
                    <a:pt x="190452" y="257472"/>
                  </a:lnTo>
                  <a:lnTo>
                    <a:pt x="230125" y="256559"/>
                  </a:lnTo>
                  <a:lnTo>
                    <a:pt x="268925" y="255095"/>
                  </a:lnTo>
                  <a:lnTo>
                    <a:pt x="307335" y="250917"/>
                  </a:lnTo>
                  <a:lnTo>
                    <a:pt x="342752" y="248354"/>
                  </a:lnTo>
                  <a:lnTo>
                    <a:pt x="386795" y="244089"/>
                  </a:lnTo>
                  <a:lnTo>
                    <a:pt x="425066" y="238223"/>
                  </a:lnTo>
                  <a:lnTo>
                    <a:pt x="426122" y="234567"/>
                  </a:lnTo>
                  <a:lnTo>
                    <a:pt x="416006" y="222037"/>
                  </a:lnTo>
                  <a:lnTo>
                    <a:pt x="381455" y="207246"/>
                  </a:lnTo>
                  <a:lnTo>
                    <a:pt x="344296" y="199664"/>
                  </a:lnTo>
                  <a:lnTo>
                    <a:pt x="299559" y="191709"/>
                  </a:lnTo>
                  <a:lnTo>
                    <a:pt x="275775" y="186624"/>
                  </a:lnTo>
                  <a:lnTo>
                    <a:pt x="251453" y="181117"/>
                  </a:lnTo>
                  <a:lnTo>
                    <a:pt x="226772" y="176388"/>
                  </a:lnTo>
                  <a:lnTo>
                    <a:pt x="201851" y="172177"/>
                  </a:lnTo>
                  <a:lnTo>
                    <a:pt x="176770" y="168311"/>
                  </a:lnTo>
                  <a:lnTo>
                    <a:pt x="129147" y="158371"/>
                  </a:lnTo>
                  <a:lnTo>
                    <a:pt x="86462" y="147956"/>
                  </a:lnTo>
                  <a:lnTo>
                    <a:pt x="39689" y="136143"/>
                  </a:lnTo>
                  <a:lnTo>
                    <a:pt x="8427" y="125940"/>
                  </a:lnTo>
                  <a:lnTo>
                    <a:pt x="0" y="119431"/>
                  </a:lnTo>
                  <a:lnTo>
                    <a:pt x="3045" y="116213"/>
                  </a:lnTo>
                  <a:lnTo>
                    <a:pt x="20539" y="109817"/>
                  </a:lnTo>
                  <a:lnTo>
                    <a:pt x="65195" y="105322"/>
                  </a:lnTo>
                  <a:lnTo>
                    <a:pt x="103194" y="101448"/>
                  </a:lnTo>
                  <a:lnTo>
                    <a:pt x="145836" y="98315"/>
                  </a:lnTo>
                  <a:lnTo>
                    <a:pt x="193010" y="100451"/>
                  </a:lnTo>
                  <a:lnTo>
                    <a:pt x="217443" y="101443"/>
                  </a:lnTo>
                  <a:lnTo>
                    <a:pt x="242198" y="102105"/>
                  </a:lnTo>
                  <a:lnTo>
                    <a:pt x="267169" y="102546"/>
                  </a:lnTo>
                  <a:lnTo>
                    <a:pt x="311847" y="105859"/>
                  </a:lnTo>
                  <a:lnTo>
                    <a:pt x="351812" y="109801"/>
                  </a:lnTo>
                  <a:lnTo>
                    <a:pt x="387213" y="111553"/>
                  </a:lnTo>
                  <a:lnTo>
                    <a:pt x="426781" y="112539"/>
                  </a:lnTo>
                  <a:lnTo>
                    <a:pt x="442758" y="109947"/>
                  </a:lnTo>
                  <a:lnTo>
                    <a:pt x="448500" y="107774"/>
                  </a:lnTo>
                  <a:lnTo>
                    <a:pt x="448095" y="105268"/>
                  </a:lnTo>
                  <a:lnTo>
                    <a:pt x="436355" y="99660"/>
                  </a:lnTo>
                  <a:lnTo>
                    <a:pt x="400889" y="90553"/>
                  </a:lnTo>
                  <a:lnTo>
                    <a:pt x="369162" y="84301"/>
                  </a:lnTo>
                  <a:lnTo>
                    <a:pt x="332835" y="77994"/>
                  </a:lnTo>
                  <a:lnTo>
                    <a:pt x="291995" y="71664"/>
                  </a:lnTo>
                  <a:lnTo>
                    <a:pt x="249150" y="65322"/>
                  </a:lnTo>
                  <a:lnTo>
                    <a:pt x="207530" y="58976"/>
                  </a:lnTo>
                  <a:lnTo>
                    <a:pt x="171393" y="52628"/>
                  </a:lnTo>
                  <a:lnTo>
                    <a:pt x="126356" y="48160"/>
                  </a:lnTo>
                  <a:lnTo>
                    <a:pt x="110622" y="44293"/>
                  </a:lnTo>
                  <a:lnTo>
                    <a:pt x="106425" y="41780"/>
                  </a:lnTo>
                  <a:lnTo>
                    <a:pt x="109979" y="40105"/>
                  </a:lnTo>
                  <a:lnTo>
                    <a:pt x="144259" y="37747"/>
                  </a:lnTo>
                  <a:lnTo>
                    <a:pt x="189459" y="38107"/>
                  </a:lnTo>
                  <a:lnTo>
                    <a:pt x="224392" y="41941"/>
                  </a:lnTo>
                  <a:lnTo>
                    <a:pt x="263907" y="44351"/>
                  </a:lnTo>
                  <a:lnTo>
                    <a:pt x="304047" y="46480"/>
                  </a:lnTo>
                  <a:lnTo>
                    <a:pt x="339525" y="50955"/>
                  </a:lnTo>
                  <a:lnTo>
                    <a:pt x="372933" y="53649"/>
                  </a:lnTo>
                  <a:lnTo>
                    <a:pt x="405420" y="54846"/>
                  </a:lnTo>
                  <a:lnTo>
                    <a:pt x="448168" y="55520"/>
                  </a:lnTo>
                  <a:lnTo>
                    <a:pt x="460024" y="55678"/>
                  </a:lnTo>
                  <a:lnTo>
                    <a:pt x="457894" y="53603"/>
                  </a:lnTo>
                  <a:lnTo>
                    <a:pt x="416454" y="37887"/>
                  </a:lnTo>
                  <a:lnTo>
                    <a:pt x="372651" y="27565"/>
                  </a:lnTo>
                  <a:lnTo>
                    <a:pt x="326157" y="20626"/>
                  </a:lnTo>
                  <a:lnTo>
                    <a:pt x="284512" y="15747"/>
                  </a:lnTo>
                  <a:lnTo>
                    <a:pt x="247317" y="8117"/>
                  </a:lnTo>
                  <a:lnTo>
                    <a:pt x="239171" y="3566"/>
                  </a:lnTo>
                  <a:lnTo>
                    <a:pt x="237634" y="1928"/>
                  </a:lnTo>
                  <a:lnTo>
                    <a:pt x="237667" y="837"/>
                  </a:lnTo>
                  <a:lnTo>
                    <a:pt x="238748" y="109"/>
                  </a:lnTo>
                  <a:lnTo>
                    <a:pt x="277445" y="0"/>
                  </a:lnTo>
                  <a:lnTo>
                    <a:pt x="324130" y="6250"/>
                  </a:lnTo>
                  <a:lnTo>
                    <a:pt x="364239" y="7798"/>
                  </a:lnTo>
                  <a:lnTo>
                    <a:pt x="407166" y="8104"/>
                  </a:lnTo>
                  <a:lnTo>
                    <a:pt x="412359" y="17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81" name="SMARTInkShape-157"/>
            <p:cNvSpPr/>
            <p:nvPr>
              <p:custDataLst>
                <p:tags r:id="rId24"/>
              </p:custDataLst>
            </p:nvPr>
          </p:nvSpPr>
          <p:spPr>
            <a:xfrm>
              <a:off x="5134669" y="1314450"/>
              <a:ext cx="151707" cy="514351"/>
            </a:xfrm>
            <a:custGeom>
              <a:avLst/>
              <a:gdLst/>
              <a:ahLst/>
              <a:cxnLst/>
              <a:rect l="0" t="0" r="0" b="0"/>
              <a:pathLst>
                <a:path w="151707" h="514351">
                  <a:moveTo>
                    <a:pt x="46931" y="514350"/>
                  </a:moveTo>
                  <a:lnTo>
                    <a:pt x="46931" y="514350"/>
                  </a:lnTo>
                  <a:lnTo>
                    <a:pt x="20416" y="474578"/>
                  </a:lnTo>
                  <a:lnTo>
                    <a:pt x="7207" y="442123"/>
                  </a:lnTo>
                  <a:lnTo>
                    <a:pt x="1647" y="400639"/>
                  </a:lnTo>
                  <a:lnTo>
                    <a:pt x="0" y="359890"/>
                  </a:lnTo>
                  <a:lnTo>
                    <a:pt x="4568" y="315949"/>
                  </a:lnTo>
                  <a:lnTo>
                    <a:pt x="12625" y="269415"/>
                  </a:lnTo>
                  <a:lnTo>
                    <a:pt x="31827" y="222114"/>
                  </a:lnTo>
                  <a:lnTo>
                    <a:pt x="52569" y="174585"/>
                  </a:lnTo>
                  <a:lnTo>
                    <a:pt x="72120" y="132045"/>
                  </a:lnTo>
                  <a:lnTo>
                    <a:pt x="96375" y="87572"/>
                  </a:lnTo>
                  <a:lnTo>
                    <a:pt x="123670" y="45938"/>
                  </a:lnTo>
                  <a:lnTo>
                    <a:pt x="1517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183" name="SMARTInkShape-158"/>
          <p:cNvSpPr/>
          <p:nvPr>
            <p:custDataLst>
              <p:tags r:id="rId12"/>
            </p:custDataLst>
          </p:nvPr>
        </p:nvSpPr>
        <p:spPr>
          <a:xfrm>
            <a:off x="4918462" y="109955"/>
            <a:ext cx="686325" cy="890171"/>
          </a:xfrm>
          <a:custGeom>
            <a:avLst/>
            <a:gdLst/>
            <a:ahLst/>
            <a:cxnLst/>
            <a:rect l="0" t="0" r="0" b="0"/>
            <a:pathLst>
              <a:path w="686325" h="890171">
                <a:moveTo>
                  <a:pt x="148838" y="728245"/>
                </a:moveTo>
                <a:lnTo>
                  <a:pt x="148838" y="728245"/>
                </a:lnTo>
                <a:lnTo>
                  <a:pt x="143782" y="723189"/>
                </a:lnTo>
                <a:lnTo>
                  <a:pt x="140637" y="699818"/>
                </a:lnTo>
                <a:lnTo>
                  <a:pt x="145546" y="680686"/>
                </a:lnTo>
                <a:lnTo>
                  <a:pt x="155841" y="662658"/>
                </a:lnTo>
                <a:lnTo>
                  <a:pt x="171001" y="647589"/>
                </a:lnTo>
                <a:lnTo>
                  <a:pt x="207498" y="627206"/>
                </a:lnTo>
                <a:lnTo>
                  <a:pt x="251826" y="612818"/>
                </a:lnTo>
                <a:lnTo>
                  <a:pt x="285627" y="602508"/>
                </a:lnTo>
                <a:lnTo>
                  <a:pt x="320759" y="591928"/>
                </a:lnTo>
                <a:lnTo>
                  <a:pt x="354011" y="583699"/>
                </a:lnTo>
                <a:lnTo>
                  <a:pt x="386429" y="576513"/>
                </a:lnTo>
                <a:lnTo>
                  <a:pt x="431608" y="569340"/>
                </a:lnTo>
                <a:lnTo>
                  <a:pt x="468983" y="564393"/>
                </a:lnTo>
                <a:lnTo>
                  <a:pt x="484800" y="560172"/>
                </a:lnTo>
                <a:lnTo>
                  <a:pt x="486054" y="559046"/>
                </a:lnTo>
                <a:lnTo>
                  <a:pt x="484774" y="558296"/>
                </a:lnTo>
                <a:lnTo>
                  <a:pt x="457789" y="558150"/>
                </a:lnTo>
                <a:lnTo>
                  <a:pt x="416297" y="564487"/>
                </a:lnTo>
                <a:lnTo>
                  <a:pt x="378481" y="570091"/>
                </a:lnTo>
                <a:lnTo>
                  <a:pt x="336979" y="573288"/>
                </a:lnTo>
                <a:lnTo>
                  <a:pt x="292782" y="575767"/>
                </a:lnTo>
                <a:lnTo>
                  <a:pt x="269142" y="577910"/>
                </a:lnTo>
                <a:lnTo>
                  <a:pt x="244915" y="580396"/>
                </a:lnTo>
                <a:lnTo>
                  <a:pt x="198242" y="585982"/>
                </a:lnTo>
                <a:lnTo>
                  <a:pt x="152804" y="590934"/>
                </a:lnTo>
                <a:lnTo>
                  <a:pt x="107914" y="593134"/>
                </a:lnTo>
                <a:lnTo>
                  <a:pt x="71736" y="596935"/>
                </a:lnTo>
                <a:lnTo>
                  <a:pt x="27568" y="602202"/>
                </a:lnTo>
                <a:lnTo>
                  <a:pt x="0" y="603982"/>
                </a:lnTo>
                <a:lnTo>
                  <a:pt x="46636" y="591124"/>
                </a:lnTo>
                <a:lnTo>
                  <a:pt x="80837" y="585105"/>
                </a:lnTo>
                <a:lnTo>
                  <a:pt x="122849" y="579961"/>
                </a:lnTo>
                <a:lnTo>
                  <a:pt x="147387" y="578589"/>
                </a:lnTo>
                <a:lnTo>
                  <a:pt x="173271" y="577674"/>
                </a:lnTo>
                <a:lnTo>
                  <a:pt x="200051" y="576006"/>
                </a:lnTo>
                <a:lnTo>
                  <a:pt x="227430" y="573836"/>
                </a:lnTo>
                <a:lnTo>
                  <a:pt x="255207" y="571331"/>
                </a:lnTo>
                <a:lnTo>
                  <a:pt x="284310" y="569660"/>
                </a:lnTo>
                <a:lnTo>
                  <a:pt x="314294" y="568547"/>
                </a:lnTo>
                <a:lnTo>
                  <a:pt x="344867" y="567805"/>
                </a:lnTo>
                <a:lnTo>
                  <a:pt x="374774" y="567310"/>
                </a:lnTo>
                <a:lnTo>
                  <a:pt x="404237" y="566980"/>
                </a:lnTo>
                <a:lnTo>
                  <a:pt x="433404" y="566760"/>
                </a:lnTo>
                <a:lnTo>
                  <a:pt x="461315" y="566613"/>
                </a:lnTo>
                <a:lnTo>
                  <a:pt x="488389" y="566516"/>
                </a:lnTo>
                <a:lnTo>
                  <a:pt x="514906" y="566450"/>
                </a:lnTo>
                <a:lnTo>
                  <a:pt x="539992" y="566407"/>
                </a:lnTo>
                <a:lnTo>
                  <a:pt x="564124" y="566378"/>
                </a:lnTo>
                <a:lnTo>
                  <a:pt x="607518" y="566346"/>
                </a:lnTo>
                <a:lnTo>
                  <a:pt x="653631" y="566328"/>
                </a:lnTo>
                <a:lnTo>
                  <a:pt x="686324" y="566321"/>
                </a:lnTo>
                <a:lnTo>
                  <a:pt x="650550" y="559774"/>
                </a:lnTo>
                <a:lnTo>
                  <a:pt x="614885" y="558119"/>
                </a:lnTo>
                <a:lnTo>
                  <a:pt x="571517" y="557383"/>
                </a:lnTo>
                <a:lnTo>
                  <a:pt x="548099" y="557187"/>
                </a:lnTo>
                <a:lnTo>
                  <a:pt x="521904" y="555998"/>
                </a:lnTo>
                <a:lnTo>
                  <a:pt x="493856" y="554147"/>
                </a:lnTo>
                <a:lnTo>
                  <a:pt x="464576" y="551855"/>
                </a:lnTo>
                <a:lnTo>
                  <a:pt x="434471" y="550326"/>
                </a:lnTo>
                <a:lnTo>
                  <a:pt x="403819" y="549308"/>
                </a:lnTo>
                <a:lnTo>
                  <a:pt x="372800" y="548628"/>
                </a:lnTo>
                <a:lnTo>
                  <a:pt x="341538" y="548176"/>
                </a:lnTo>
                <a:lnTo>
                  <a:pt x="310113" y="547874"/>
                </a:lnTo>
                <a:lnTo>
                  <a:pt x="278580" y="547672"/>
                </a:lnTo>
                <a:lnTo>
                  <a:pt x="249091" y="547538"/>
                </a:lnTo>
                <a:lnTo>
                  <a:pt x="220965" y="547449"/>
                </a:lnTo>
                <a:lnTo>
                  <a:pt x="193748" y="547389"/>
                </a:lnTo>
                <a:lnTo>
                  <a:pt x="146573" y="547323"/>
                </a:lnTo>
                <a:lnTo>
                  <a:pt x="107615" y="547294"/>
                </a:lnTo>
                <a:lnTo>
                  <a:pt x="79717" y="547280"/>
                </a:lnTo>
                <a:lnTo>
                  <a:pt x="71007" y="545160"/>
                </a:lnTo>
                <a:lnTo>
                  <a:pt x="65200" y="541630"/>
                </a:lnTo>
                <a:lnTo>
                  <a:pt x="61330" y="537160"/>
                </a:lnTo>
                <a:lnTo>
                  <a:pt x="61924" y="533122"/>
                </a:lnTo>
                <a:lnTo>
                  <a:pt x="65495" y="529371"/>
                </a:lnTo>
                <a:lnTo>
                  <a:pt x="99097" y="510691"/>
                </a:lnTo>
                <a:lnTo>
                  <a:pt x="144331" y="497861"/>
                </a:lnTo>
                <a:lnTo>
                  <a:pt x="185288" y="490738"/>
                </a:lnTo>
                <a:lnTo>
                  <a:pt x="231713" y="482987"/>
                </a:lnTo>
                <a:lnTo>
                  <a:pt x="255946" y="477956"/>
                </a:lnTo>
                <a:lnTo>
                  <a:pt x="280568" y="472486"/>
                </a:lnTo>
                <a:lnTo>
                  <a:pt x="305450" y="467780"/>
                </a:lnTo>
                <a:lnTo>
                  <a:pt x="330504" y="463585"/>
                </a:lnTo>
                <a:lnTo>
                  <a:pt x="355674" y="459730"/>
                </a:lnTo>
                <a:lnTo>
                  <a:pt x="400574" y="452625"/>
                </a:lnTo>
                <a:lnTo>
                  <a:pt x="441696" y="445939"/>
                </a:lnTo>
                <a:lnTo>
                  <a:pt x="481139" y="439439"/>
                </a:lnTo>
                <a:lnTo>
                  <a:pt x="514191" y="433023"/>
                </a:lnTo>
                <a:lnTo>
                  <a:pt x="559791" y="420281"/>
                </a:lnTo>
                <a:lnTo>
                  <a:pt x="563565" y="416044"/>
                </a:lnTo>
                <a:lnTo>
                  <a:pt x="563964" y="411102"/>
                </a:lnTo>
                <a:lnTo>
                  <a:pt x="562114" y="405692"/>
                </a:lnTo>
                <a:lnTo>
                  <a:pt x="545946" y="396857"/>
                </a:lnTo>
                <a:lnTo>
                  <a:pt x="498628" y="385934"/>
                </a:lnTo>
                <a:lnTo>
                  <a:pt x="453525" y="379257"/>
                </a:lnTo>
                <a:lnTo>
                  <a:pt x="428163" y="375995"/>
                </a:lnTo>
                <a:lnTo>
                  <a:pt x="401730" y="372761"/>
                </a:lnTo>
                <a:lnTo>
                  <a:pt x="373524" y="369548"/>
                </a:lnTo>
                <a:lnTo>
                  <a:pt x="344137" y="366347"/>
                </a:lnTo>
                <a:lnTo>
                  <a:pt x="313962" y="363154"/>
                </a:lnTo>
                <a:lnTo>
                  <a:pt x="284321" y="359968"/>
                </a:lnTo>
                <a:lnTo>
                  <a:pt x="255035" y="356785"/>
                </a:lnTo>
                <a:lnTo>
                  <a:pt x="225986" y="353605"/>
                </a:lnTo>
                <a:lnTo>
                  <a:pt x="198154" y="351485"/>
                </a:lnTo>
                <a:lnTo>
                  <a:pt x="171132" y="350072"/>
                </a:lnTo>
                <a:lnTo>
                  <a:pt x="144651" y="349130"/>
                </a:lnTo>
                <a:lnTo>
                  <a:pt x="101116" y="345260"/>
                </a:lnTo>
                <a:lnTo>
                  <a:pt x="58145" y="337132"/>
                </a:lnTo>
                <a:lnTo>
                  <a:pt x="45030" y="331109"/>
                </a:lnTo>
                <a:lnTo>
                  <a:pt x="39201" y="324904"/>
                </a:lnTo>
                <a:lnTo>
                  <a:pt x="41880" y="321768"/>
                </a:lnTo>
                <a:lnTo>
                  <a:pt x="67993" y="312297"/>
                </a:lnTo>
                <a:lnTo>
                  <a:pt x="98091" y="305960"/>
                </a:lnTo>
                <a:lnTo>
                  <a:pt x="135456" y="299615"/>
                </a:lnTo>
                <a:lnTo>
                  <a:pt x="178874" y="294326"/>
                </a:lnTo>
                <a:lnTo>
                  <a:pt x="203787" y="292916"/>
                </a:lnTo>
                <a:lnTo>
                  <a:pt x="229920" y="291976"/>
                </a:lnTo>
                <a:lnTo>
                  <a:pt x="255809" y="290290"/>
                </a:lnTo>
                <a:lnTo>
                  <a:pt x="281536" y="288109"/>
                </a:lnTo>
                <a:lnTo>
                  <a:pt x="307153" y="285596"/>
                </a:lnTo>
                <a:lnTo>
                  <a:pt x="332698" y="283920"/>
                </a:lnTo>
                <a:lnTo>
                  <a:pt x="358195" y="282804"/>
                </a:lnTo>
                <a:lnTo>
                  <a:pt x="383659" y="282059"/>
                </a:lnTo>
                <a:lnTo>
                  <a:pt x="428887" y="281232"/>
                </a:lnTo>
                <a:lnTo>
                  <a:pt x="468037" y="279806"/>
                </a:lnTo>
                <a:lnTo>
                  <a:pt x="511762" y="274111"/>
                </a:lnTo>
                <a:lnTo>
                  <a:pt x="530976" y="272408"/>
                </a:lnTo>
                <a:lnTo>
                  <a:pt x="532713" y="270895"/>
                </a:lnTo>
                <a:lnTo>
                  <a:pt x="523355" y="266392"/>
                </a:lnTo>
                <a:lnTo>
                  <a:pt x="489230" y="257907"/>
                </a:lnTo>
                <a:lnTo>
                  <a:pt x="452171" y="251800"/>
                </a:lnTo>
                <a:lnTo>
                  <a:pt x="406419" y="245559"/>
                </a:lnTo>
                <a:lnTo>
                  <a:pt x="380884" y="242412"/>
                </a:lnTo>
                <a:lnTo>
                  <a:pt x="354336" y="239257"/>
                </a:lnTo>
                <a:lnTo>
                  <a:pt x="326053" y="236094"/>
                </a:lnTo>
                <a:lnTo>
                  <a:pt x="296614" y="232928"/>
                </a:lnTo>
                <a:lnTo>
                  <a:pt x="266406" y="229759"/>
                </a:lnTo>
                <a:lnTo>
                  <a:pt x="237800" y="227646"/>
                </a:lnTo>
                <a:lnTo>
                  <a:pt x="210263" y="226237"/>
                </a:lnTo>
                <a:lnTo>
                  <a:pt x="183437" y="225298"/>
                </a:lnTo>
                <a:lnTo>
                  <a:pt x="158146" y="223614"/>
                </a:lnTo>
                <a:lnTo>
                  <a:pt x="133877" y="221432"/>
                </a:lnTo>
                <a:lnTo>
                  <a:pt x="91389" y="216187"/>
                </a:lnTo>
                <a:lnTo>
                  <a:pt x="50677" y="207283"/>
                </a:lnTo>
                <a:lnTo>
                  <a:pt x="32539" y="201079"/>
                </a:lnTo>
                <a:lnTo>
                  <a:pt x="28972" y="196884"/>
                </a:lnTo>
                <a:lnTo>
                  <a:pt x="28710" y="191971"/>
                </a:lnTo>
                <a:lnTo>
                  <a:pt x="30653" y="186579"/>
                </a:lnTo>
                <a:lnTo>
                  <a:pt x="41278" y="177766"/>
                </a:lnTo>
                <a:lnTo>
                  <a:pt x="84082" y="158428"/>
                </a:lnTo>
                <a:lnTo>
                  <a:pt x="118647" y="152201"/>
                </a:lnTo>
                <a:lnTo>
                  <a:pt x="159761" y="148376"/>
                </a:lnTo>
                <a:lnTo>
                  <a:pt x="206257" y="143147"/>
                </a:lnTo>
                <a:lnTo>
                  <a:pt x="230509" y="140272"/>
                </a:lnTo>
                <a:lnTo>
                  <a:pt x="255144" y="137296"/>
                </a:lnTo>
                <a:lnTo>
                  <a:pt x="280033" y="134254"/>
                </a:lnTo>
                <a:lnTo>
                  <a:pt x="305094" y="132226"/>
                </a:lnTo>
                <a:lnTo>
                  <a:pt x="330266" y="130874"/>
                </a:lnTo>
                <a:lnTo>
                  <a:pt x="355515" y="129973"/>
                </a:lnTo>
                <a:lnTo>
                  <a:pt x="400503" y="126149"/>
                </a:lnTo>
                <a:lnTo>
                  <a:pt x="440605" y="121980"/>
                </a:lnTo>
                <a:lnTo>
                  <a:pt x="476068" y="120127"/>
                </a:lnTo>
                <a:lnTo>
                  <a:pt x="515670" y="114028"/>
                </a:lnTo>
                <a:lnTo>
                  <a:pt x="537399" y="105518"/>
                </a:lnTo>
                <a:lnTo>
                  <a:pt x="539113" y="102485"/>
                </a:lnTo>
                <a:lnTo>
                  <a:pt x="538137" y="99405"/>
                </a:lnTo>
                <a:lnTo>
                  <a:pt x="535371" y="96293"/>
                </a:lnTo>
                <a:lnTo>
                  <a:pt x="491851" y="83695"/>
                </a:lnTo>
                <a:lnTo>
                  <a:pt x="458980" y="77359"/>
                </a:lnTo>
                <a:lnTo>
                  <a:pt x="420382" y="71015"/>
                </a:lnTo>
                <a:lnTo>
                  <a:pt x="378532" y="63609"/>
                </a:lnTo>
                <a:lnTo>
                  <a:pt x="335238" y="53263"/>
                </a:lnTo>
                <a:lnTo>
                  <a:pt x="294124" y="44431"/>
                </a:lnTo>
                <a:lnTo>
                  <a:pt x="255743" y="36977"/>
                </a:lnTo>
                <a:lnTo>
                  <a:pt x="221046" y="30137"/>
                </a:lnTo>
                <a:lnTo>
                  <a:pt x="186931" y="25393"/>
                </a:lnTo>
                <a:lnTo>
                  <a:pt x="181642" y="22610"/>
                </a:lnTo>
                <a:lnTo>
                  <a:pt x="179173" y="18638"/>
                </a:lnTo>
                <a:lnTo>
                  <a:pt x="178587" y="13874"/>
                </a:lnTo>
                <a:lnTo>
                  <a:pt x="181370" y="10698"/>
                </a:lnTo>
                <a:lnTo>
                  <a:pt x="222345" y="125"/>
                </a:lnTo>
                <a:lnTo>
                  <a:pt x="254180" y="0"/>
                </a:lnTo>
                <a:lnTo>
                  <a:pt x="291965" y="2414"/>
                </a:lnTo>
                <a:lnTo>
                  <a:pt x="329925" y="3487"/>
                </a:lnTo>
                <a:lnTo>
                  <a:pt x="370785" y="3964"/>
                </a:lnTo>
                <a:lnTo>
                  <a:pt x="413639" y="5234"/>
                </a:lnTo>
                <a:lnTo>
                  <a:pt x="457380" y="9326"/>
                </a:lnTo>
                <a:lnTo>
                  <a:pt x="495870" y="14673"/>
                </a:lnTo>
                <a:lnTo>
                  <a:pt x="529558" y="19518"/>
                </a:lnTo>
                <a:lnTo>
                  <a:pt x="572324" y="23305"/>
                </a:lnTo>
                <a:lnTo>
                  <a:pt x="610589" y="30707"/>
                </a:lnTo>
                <a:lnTo>
                  <a:pt x="612247" y="31445"/>
                </a:lnTo>
                <a:lnTo>
                  <a:pt x="579185" y="27426"/>
                </a:lnTo>
                <a:lnTo>
                  <a:pt x="545420" y="25187"/>
                </a:lnTo>
                <a:lnTo>
                  <a:pt x="507130" y="23133"/>
                </a:lnTo>
                <a:lnTo>
                  <a:pt x="461890" y="18692"/>
                </a:lnTo>
                <a:lnTo>
                  <a:pt x="436915" y="17085"/>
                </a:lnTo>
                <a:lnTo>
                  <a:pt x="410739" y="16013"/>
                </a:lnTo>
                <a:lnTo>
                  <a:pt x="383764" y="15299"/>
                </a:lnTo>
                <a:lnTo>
                  <a:pt x="357314" y="14823"/>
                </a:lnTo>
                <a:lnTo>
                  <a:pt x="331214" y="14505"/>
                </a:lnTo>
                <a:lnTo>
                  <a:pt x="305346" y="14293"/>
                </a:lnTo>
                <a:lnTo>
                  <a:pt x="259672" y="14058"/>
                </a:lnTo>
                <a:lnTo>
                  <a:pt x="220323" y="13954"/>
                </a:lnTo>
                <a:lnTo>
                  <a:pt x="177544" y="13895"/>
                </a:lnTo>
                <a:lnTo>
                  <a:pt x="160989" y="13877"/>
                </a:lnTo>
                <a:lnTo>
                  <a:pt x="199905" y="18927"/>
                </a:lnTo>
                <a:lnTo>
                  <a:pt x="230802" y="21409"/>
                </a:lnTo>
                <a:lnTo>
                  <a:pt x="267816" y="23571"/>
                </a:lnTo>
                <a:lnTo>
                  <a:pt x="312489" y="28059"/>
                </a:lnTo>
                <a:lnTo>
                  <a:pt x="357744" y="33582"/>
                </a:lnTo>
                <a:lnTo>
                  <a:pt x="402552" y="40623"/>
                </a:lnTo>
                <a:lnTo>
                  <a:pt x="447161" y="50807"/>
                </a:lnTo>
                <a:lnTo>
                  <a:pt x="488859" y="56745"/>
                </a:lnTo>
                <a:lnTo>
                  <a:pt x="526442" y="61500"/>
                </a:lnTo>
                <a:lnTo>
                  <a:pt x="570342" y="75020"/>
                </a:lnTo>
                <a:lnTo>
                  <a:pt x="602870" y="87257"/>
                </a:lnTo>
                <a:lnTo>
                  <a:pt x="619094" y="97992"/>
                </a:lnTo>
                <a:lnTo>
                  <a:pt x="623208" y="102760"/>
                </a:lnTo>
                <a:lnTo>
                  <a:pt x="624893" y="106996"/>
                </a:lnTo>
                <a:lnTo>
                  <a:pt x="624959" y="110879"/>
                </a:lnTo>
                <a:lnTo>
                  <a:pt x="621827" y="114526"/>
                </a:lnTo>
                <a:lnTo>
                  <a:pt x="609880" y="121401"/>
                </a:lnTo>
                <a:lnTo>
                  <a:pt x="567678" y="127891"/>
                </a:lnTo>
                <a:lnTo>
                  <a:pt x="524705" y="134320"/>
                </a:lnTo>
                <a:lnTo>
                  <a:pt x="478457" y="137753"/>
                </a:lnTo>
                <a:lnTo>
                  <a:pt x="433358" y="146061"/>
                </a:lnTo>
                <a:lnTo>
                  <a:pt x="391424" y="164473"/>
                </a:lnTo>
                <a:lnTo>
                  <a:pt x="383587" y="168247"/>
                </a:lnTo>
                <a:lnTo>
                  <a:pt x="379420" y="172880"/>
                </a:lnTo>
                <a:lnTo>
                  <a:pt x="377702" y="178085"/>
                </a:lnTo>
                <a:lnTo>
                  <a:pt x="377614" y="183672"/>
                </a:lnTo>
                <a:lnTo>
                  <a:pt x="380730" y="189513"/>
                </a:lnTo>
                <a:lnTo>
                  <a:pt x="392660" y="201647"/>
                </a:lnTo>
                <a:lnTo>
                  <a:pt x="433793" y="220138"/>
                </a:lnTo>
                <a:lnTo>
                  <a:pt x="471276" y="237029"/>
                </a:lnTo>
                <a:lnTo>
                  <a:pt x="514368" y="255439"/>
                </a:lnTo>
                <a:lnTo>
                  <a:pt x="553359" y="274300"/>
                </a:lnTo>
                <a:lnTo>
                  <a:pt x="600316" y="305981"/>
                </a:lnTo>
                <a:lnTo>
                  <a:pt x="608787" y="315852"/>
                </a:lnTo>
                <a:lnTo>
                  <a:pt x="611045" y="319967"/>
                </a:lnTo>
                <a:lnTo>
                  <a:pt x="609376" y="325884"/>
                </a:lnTo>
                <a:lnTo>
                  <a:pt x="599055" y="340926"/>
                </a:lnTo>
                <a:lnTo>
                  <a:pt x="575394" y="362189"/>
                </a:lnTo>
                <a:lnTo>
                  <a:pt x="532408" y="380732"/>
                </a:lnTo>
                <a:lnTo>
                  <a:pt x="492246" y="394586"/>
                </a:lnTo>
                <a:lnTo>
                  <a:pt x="482552" y="397856"/>
                </a:lnTo>
                <a:lnTo>
                  <a:pt x="476089" y="402152"/>
                </a:lnTo>
                <a:lnTo>
                  <a:pt x="471780" y="407133"/>
                </a:lnTo>
                <a:lnTo>
                  <a:pt x="465716" y="421434"/>
                </a:lnTo>
                <a:lnTo>
                  <a:pt x="464865" y="425279"/>
                </a:lnTo>
                <a:lnTo>
                  <a:pt x="467473" y="429960"/>
                </a:lnTo>
                <a:lnTo>
                  <a:pt x="478837" y="440804"/>
                </a:lnTo>
                <a:lnTo>
                  <a:pt x="523945" y="463726"/>
                </a:lnTo>
                <a:lnTo>
                  <a:pt x="570141" y="485978"/>
                </a:lnTo>
                <a:lnTo>
                  <a:pt x="595049" y="497242"/>
                </a:lnTo>
                <a:lnTo>
                  <a:pt x="605740" y="507749"/>
                </a:lnTo>
                <a:lnTo>
                  <a:pt x="606898" y="513514"/>
                </a:lnTo>
                <a:lnTo>
                  <a:pt x="605553" y="519475"/>
                </a:lnTo>
                <a:lnTo>
                  <a:pt x="602539" y="525565"/>
                </a:lnTo>
                <a:lnTo>
                  <a:pt x="597356" y="529625"/>
                </a:lnTo>
                <a:lnTo>
                  <a:pt x="552213" y="541732"/>
                </a:lnTo>
                <a:lnTo>
                  <a:pt x="511185" y="550686"/>
                </a:lnTo>
                <a:lnTo>
                  <a:pt x="478156" y="554080"/>
                </a:lnTo>
                <a:lnTo>
                  <a:pt x="443368" y="556647"/>
                </a:lnTo>
                <a:lnTo>
                  <a:pt x="410268" y="561315"/>
                </a:lnTo>
                <a:lnTo>
                  <a:pt x="366939" y="564837"/>
                </a:lnTo>
                <a:lnTo>
                  <a:pt x="324094" y="573631"/>
                </a:lnTo>
                <a:lnTo>
                  <a:pt x="312102" y="579447"/>
                </a:lnTo>
                <a:lnTo>
                  <a:pt x="309539" y="582480"/>
                </a:lnTo>
                <a:lnTo>
                  <a:pt x="308889" y="585560"/>
                </a:lnTo>
                <a:lnTo>
                  <a:pt x="309513" y="588672"/>
                </a:lnTo>
                <a:lnTo>
                  <a:pt x="318674" y="594951"/>
                </a:lnTo>
                <a:lnTo>
                  <a:pt x="355482" y="607606"/>
                </a:lnTo>
                <a:lnTo>
                  <a:pt x="396215" y="617123"/>
                </a:lnTo>
                <a:lnTo>
                  <a:pt x="429175" y="623471"/>
                </a:lnTo>
                <a:lnTo>
                  <a:pt x="462874" y="629821"/>
                </a:lnTo>
                <a:lnTo>
                  <a:pt x="505646" y="639345"/>
                </a:lnTo>
                <a:lnTo>
                  <a:pt x="543013" y="649928"/>
                </a:lnTo>
                <a:lnTo>
                  <a:pt x="577565" y="672946"/>
                </a:lnTo>
                <a:lnTo>
                  <a:pt x="577531" y="678679"/>
                </a:lnTo>
                <a:lnTo>
                  <a:pt x="569026" y="693516"/>
                </a:lnTo>
                <a:lnTo>
                  <a:pt x="549019" y="705049"/>
                </a:lnTo>
                <a:lnTo>
                  <a:pt x="508004" y="720314"/>
                </a:lnTo>
                <a:lnTo>
                  <a:pt x="475684" y="732128"/>
                </a:lnTo>
                <a:lnTo>
                  <a:pt x="436625" y="744435"/>
                </a:lnTo>
                <a:lnTo>
                  <a:pt x="397393" y="756960"/>
                </a:lnTo>
                <a:lnTo>
                  <a:pt x="359849" y="769582"/>
                </a:lnTo>
                <a:lnTo>
                  <a:pt x="325523" y="782248"/>
                </a:lnTo>
                <a:lnTo>
                  <a:pt x="281505" y="801278"/>
                </a:lnTo>
                <a:lnTo>
                  <a:pt x="238426" y="826672"/>
                </a:lnTo>
                <a:lnTo>
                  <a:pt x="226402" y="839371"/>
                </a:lnTo>
                <a:lnTo>
                  <a:pt x="220352" y="857715"/>
                </a:lnTo>
                <a:lnTo>
                  <a:pt x="215513" y="8901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186" name="SMARTInkShape-Group42"/>
          <p:cNvGrpSpPr/>
          <p:nvPr/>
        </p:nvGrpSpPr>
        <p:grpSpPr>
          <a:xfrm>
            <a:off x="4620519" y="3457575"/>
            <a:ext cx="3270329" cy="2400301"/>
            <a:chOff x="4620519" y="3457575"/>
            <a:chExt cx="3270329" cy="2400301"/>
          </a:xfrm>
        </p:grpSpPr>
        <p:sp>
          <p:nvSpPr>
            <p:cNvPr id="1184" name="SMARTInkShape-159"/>
            <p:cNvSpPr/>
            <p:nvPr>
              <p:custDataLst>
                <p:tags r:id="rId19"/>
              </p:custDataLst>
            </p:nvPr>
          </p:nvSpPr>
          <p:spPr>
            <a:xfrm>
              <a:off x="4620519" y="3457575"/>
              <a:ext cx="3270329" cy="2311665"/>
            </a:xfrm>
            <a:custGeom>
              <a:avLst/>
              <a:gdLst/>
              <a:ahLst/>
              <a:cxnLst/>
              <a:rect l="0" t="0" r="0" b="0"/>
              <a:pathLst>
                <a:path w="3270329" h="2311665">
                  <a:moveTo>
                    <a:pt x="1218306" y="0"/>
                  </a:moveTo>
                  <a:lnTo>
                    <a:pt x="1218306" y="0"/>
                  </a:lnTo>
                  <a:lnTo>
                    <a:pt x="1183472" y="0"/>
                  </a:lnTo>
                  <a:lnTo>
                    <a:pt x="1148849" y="0"/>
                  </a:lnTo>
                  <a:lnTo>
                    <a:pt x="1112295" y="0"/>
                  </a:lnTo>
                  <a:lnTo>
                    <a:pt x="1066128" y="0"/>
                  </a:lnTo>
                  <a:lnTo>
                    <a:pt x="1020581" y="5057"/>
                  </a:lnTo>
                  <a:lnTo>
                    <a:pt x="973571" y="13257"/>
                  </a:lnTo>
                  <a:lnTo>
                    <a:pt x="963074" y="18363"/>
                  </a:lnTo>
                  <a:lnTo>
                    <a:pt x="956077" y="24942"/>
                  </a:lnTo>
                  <a:lnTo>
                    <a:pt x="951412" y="32503"/>
                  </a:lnTo>
                  <a:lnTo>
                    <a:pt x="950418" y="37543"/>
                  </a:lnTo>
                  <a:lnTo>
                    <a:pt x="951873" y="40904"/>
                  </a:lnTo>
                  <a:lnTo>
                    <a:pt x="991387" y="61949"/>
                  </a:lnTo>
                  <a:lnTo>
                    <a:pt x="1036536" y="78798"/>
                  </a:lnTo>
                  <a:lnTo>
                    <a:pt x="1078958" y="87233"/>
                  </a:lnTo>
                  <a:lnTo>
                    <a:pt x="1103182" y="92022"/>
                  </a:lnTo>
                  <a:lnTo>
                    <a:pt x="1128857" y="97331"/>
                  </a:lnTo>
                  <a:lnTo>
                    <a:pt x="1155498" y="102988"/>
                  </a:lnTo>
                  <a:lnTo>
                    <a:pt x="1181726" y="108875"/>
                  </a:lnTo>
                  <a:lnTo>
                    <a:pt x="1207678" y="114917"/>
                  </a:lnTo>
                  <a:lnTo>
                    <a:pt x="1233445" y="121061"/>
                  </a:lnTo>
                  <a:lnTo>
                    <a:pt x="1260149" y="128332"/>
                  </a:lnTo>
                  <a:lnTo>
                    <a:pt x="1287476" y="136355"/>
                  </a:lnTo>
                  <a:lnTo>
                    <a:pt x="1315220" y="144878"/>
                  </a:lnTo>
                  <a:lnTo>
                    <a:pt x="1343240" y="152678"/>
                  </a:lnTo>
                  <a:lnTo>
                    <a:pt x="1371445" y="159993"/>
                  </a:lnTo>
                  <a:lnTo>
                    <a:pt x="1399774" y="166987"/>
                  </a:lnTo>
                  <a:lnTo>
                    <a:pt x="1426068" y="173767"/>
                  </a:lnTo>
                  <a:lnTo>
                    <a:pt x="1451006" y="180403"/>
                  </a:lnTo>
                  <a:lnTo>
                    <a:pt x="1496353" y="192362"/>
                  </a:lnTo>
                  <a:lnTo>
                    <a:pt x="1534146" y="201206"/>
                  </a:lnTo>
                  <a:lnTo>
                    <a:pt x="1575060" y="212134"/>
                  </a:lnTo>
                  <a:lnTo>
                    <a:pt x="1607609" y="218762"/>
                  </a:lnTo>
                  <a:lnTo>
                    <a:pt x="1611191" y="220983"/>
                  </a:lnTo>
                  <a:lnTo>
                    <a:pt x="1613580" y="223522"/>
                  </a:lnTo>
                  <a:lnTo>
                    <a:pt x="1611997" y="224156"/>
                  </a:lnTo>
                  <a:lnTo>
                    <a:pt x="1573108" y="219953"/>
                  </a:lnTo>
                  <a:lnTo>
                    <a:pt x="1532747" y="214279"/>
                  </a:lnTo>
                  <a:lnTo>
                    <a:pt x="1497053" y="208830"/>
                  </a:lnTo>
                  <a:lnTo>
                    <a:pt x="1457552" y="202880"/>
                  </a:lnTo>
                  <a:lnTo>
                    <a:pt x="1418829" y="196708"/>
                  </a:lnTo>
                  <a:lnTo>
                    <a:pt x="1380452" y="193259"/>
                  </a:lnTo>
                  <a:lnTo>
                    <a:pt x="1343288" y="191726"/>
                  </a:lnTo>
                  <a:lnTo>
                    <a:pt x="1309131" y="191045"/>
                  </a:lnTo>
                  <a:lnTo>
                    <a:pt x="1270264" y="190661"/>
                  </a:lnTo>
                  <a:lnTo>
                    <a:pt x="1243696" y="195604"/>
                  </a:lnTo>
                  <a:lnTo>
                    <a:pt x="1239466" y="199194"/>
                  </a:lnTo>
                  <a:lnTo>
                    <a:pt x="1237704" y="203705"/>
                  </a:lnTo>
                  <a:lnTo>
                    <a:pt x="1237588" y="208828"/>
                  </a:lnTo>
                  <a:lnTo>
                    <a:pt x="1241744" y="214361"/>
                  </a:lnTo>
                  <a:lnTo>
                    <a:pt x="1257651" y="226152"/>
                  </a:lnTo>
                  <a:lnTo>
                    <a:pt x="1300520" y="244690"/>
                  </a:lnTo>
                  <a:lnTo>
                    <a:pt x="1340923" y="260093"/>
                  </a:lnTo>
                  <a:lnTo>
                    <a:pt x="1388161" y="277522"/>
                  </a:lnTo>
                  <a:lnTo>
                    <a:pt x="1414092" y="286614"/>
                  </a:lnTo>
                  <a:lnTo>
                    <a:pt x="1440905" y="295851"/>
                  </a:lnTo>
                  <a:lnTo>
                    <a:pt x="1468305" y="305184"/>
                  </a:lnTo>
                  <a:lnTo>
                    <a:pt x="1496097" y="314581"/>
                  </a:lnTo>
                  <a:lnTo>
                    <a:pt x="1524150" y="324021"/>
                  </a:lnTo>
                  <a:lnTo>
                    <a:pt x="1553436" y="333489"/>
                  </a:lnTo>
                  <a:lnTo>
                    <a:pt x="1583542" y="342976"/>
                  </a:lnTo>
                  <a:lnTo>
                    <a:pt x="1614197" y="352475"/>
                  </a:lnTo>
                  <a:lnTo>
                    <a:pt x="1643100" y="361984"/>
                  </a:lnTo>
                  <a:lnTo>
                    <a:pt x="1670835" y="371497"/>
                  </a:lnTo>
                  <a:lnTo>
                    <a:pt x="1697792" y="381015"/>
                  </a:lnTo>
                  <a:lnTo>
                    <a:pt x="1744677" y="397235"/>
                  </a:lnTo>
                  <a:lnTo>
                    <a:pt x="1785624" y="410440"/>
                  </a:lnTo>
                  <a:lnTo>
                    <a:pt x="1821461" y="419838"/>
                  </a:lnTo>
                  <a:lnTo>
                    <a:pt x="1861597" y="432377"/>
                  </a:lnTo>
                  <a:lnTo>
                    <a:pt x="1864125" y="432184"/>
                  </a:lnTo>
                  <a:lnTo>
                    <a:pt x="1864752" y="430998"/>
                  </a:lnTo>
                  <a:lnTo>
                    <a:pt x="1829113" y="415754"/>
                  </a:lnTo>
                  <a:lnTo>
                    <a:pt x="1781697" y="399059"/>
                  </a:lnTo>
                  <a:lnTo>
                    <a:pt x="1739635" y="385851"/>
                  </a:lnTo>
                  <a:lnTo>
                    <a:pt x="1715084" y="377884"/>
                  </a:lnTo>
                  <a:lnTo>
                    <a:pt x="1689191" y="369398"/>
                  </a:lnTo>
                  <a:lnTo>
                    <a:pt x="1662404" y="361623"/>
                  </a:lnTo>
                  <a:lnTo>
                    <a:pt x="1635022" y="354324"/>
                  </a:lnTo>
                  <a:lnTo>
                    <a:pt x="1607242" y="347341"/>
                  </a:lnTo>
                  <a:lnTo>
                    <a:pt x="1580255" y="341627"/>
                  </a:lnTo>
                  <a:lnTo>
                    <a:pt x="1553796" y="336760"/>
                  </a:lnTo>
                  <a:lnTo>
                    <a:pt x="1527691" y="332456"/>
                  </a:lnTo>
                  <a:lnTo>
                    <a:pt x="1501821" y="327471"/>
                  </a:lnTo>
                  <a:lnTo>
                    <a:pt x="1476108" y="322031"/>
                  </a:lnTo>
                  <a:lnTo>
                    <a:pt x="1450499" y="316287"/>
                  </a:lnTo>
                  <a:lnTo>
                    <a:pt x="1405111" y="309906"/>
                  </a:lnTo>
                  <a:lnTo>
                    <a:pt x="1365889" y="306011"/>
                  </a:lnTo>
                  <a:lnTo>
                    <a:pt x="1321066" y="298926"/>
                  </a:lnTo>
                  <a:lnTo>
                    <a:pt x="1297844" y="296898"/>
                  </a:lnTo>
                  <a:lnTo>
                    <a:pt x="1292498" y="298474"/>
                  </a:lnTo>
                  <a:lnTo>
                    <a:pt x="1291050" y="301641"/>
                  </a:lnTo>
                  <a:lnTo>
                    <a:pt x="1292202" y="305869"/>
                  </a:lnTo>
                  <a:lnTo>
                    <a:pt x="1304771" y="316211"/>
                  </a:lnTo>
                  <a:lnTo>
                    <a:pt x="1341292" y="333934"/>
                  </a:lnTo>
                  <a:lnTo>
                    <a:pt x="1376683" y="346323"/>
                  </a:lnTo>
                  <a:lnTo>
                    <a:pt x="1420635" y="358885"/>
                  </a:lnTo>
                  <a:lnTo>
                    <a:pt x="1446325" y="366257"/>
                  </a:lnTo>
                  <a:lnTo>
                    <a:pt x="1474036" y="374346"/>
                  </a:lnTo>
                  <a:lnTo>
                    <a:pt x="1503092" y="382914"/>
                  </a:lnTo>
                  <a:lnTo>
                    <a:pt x="1533046" y="391801"/>
                  </a:lnTo>
                  <a:lnTo>
                    <a:pt x="1563600" y="400901"/>
                  </a:lnTo>
                  <a:lnTo>
                    <a:pt x="1594552" y="410142"/>
                  </a:lnTo>
                  <a:lnTo>
                    <a:pt x="1626828" y="420536"/>
                  </a:lnTo>
                  <a:lnTo>
                    <a:pt x="1659988" y="431699"/>
                  </a:lnTo>
                  <a:lnTo>
                    <a:pt x="1693735" y="443374"/>
                  </a:lnTo>
                  <a:lnTo>
                    <a:pt x="1725759" y="454333"/>
                  </a:lnTo>
                  <a:lnTo>
                    <a:pt x="1756633" y="464814"/>
                  </a:lnTo>
                  <a:lnTo>
                    <a:pt x="1786740" y="474976"/>
                  </a:lnTo>
                  <a:lnTo>
                    <a:pt x="1816338" y="483867"/>
                  </a:lnTo>
                  <a:lnTo>
                    <a:pt x="1845594" y="491911"/>
                  </a:lnTo>
                  <a:lnTo>
                    <a:pt x="1874623" y="499391"/>
                  </a:lnTo>
                  <a:lnTo>
                    <a:pt x="1901384" y="506494"/>
                  </a:lnTo>
                  <a:lnTo>
                    <a:pt x="1926633" y="513346"/>
                  </a:lnTo>
                  <a:lnTo>
                    <a:pt x="1971268" y="525545"/>
                  </a:lnTo>
                  <a:lnTo>
                    <a:pt x="2005217" y="534495"/>
                  </a:lnTo>
                  <a:lnTo>
                    <a:pt x="2043073" y="540427"/>
                  </a:lnTo>
                  <a:lnTo>
                    <a:pt x="2045434" y="539143"/>
                  </a:lnTo>
                  <a:lnTo>
                    <a:pt x="2002784" y="516191"/>
                  </a:lnTo>
                  <a:lnTo>
                    <a:pt x="1970541" y="504232"/>
                  </a:lnTo>
                  <a:lnTo>
                    <a:pt x="1931516" y="491861"/>
                  </a:lnTo>
                  <a:lnTo>
                    <a:pt x="1889477" y="479308"/>
                  </a:lnTo>
                  <a:lnTo>
                    <a:pt x="1843276" y="466673"/>
                  </a:lnTo>
                  <a:lnTo>
                    <a:pt x="1819103" y="460341"/>
                  </a:lnTo>
                  <a:lnTo>
                    <a:pt x="1794521" y="454002"/>
                  </a:lnTo>
                  <a:lnTo>
                    <a:pt x="1769665" y="447659"/>
                  </a:lnTo>
                  <a:lnTo>
                    <a:pt x="1744629" y="441315"/>
                  </a:lnTo>
                  <a:lnTo>
                    <a:pt x="1699877" y="434265"/>
                  </a:lnTo>
                  <a:lnTo>
                    <a:pt x="1658821" y="430073"/>
                  </a:lnTo>
                  <a:lnTo>
                    <a:pt x="1619407" y="424683"/>
                  </a:lnTo>
                  <a:lnTo>
                    <a:pt x="1586368" y="424403"/>
                  </a:lnTo>
                  <a:lnTo>
                    <a:pt x="1559689" y="428865"/>
                  </a:lnTo>
                  <a:lnTo>
                    <a:pt x="1540776" y="437904"/>
                  </a:lnTo>
                  <a:lnTo>
                    <a:pt x="1538061" y="443278"/>
                  </a:lnTo>
                  <a:lnTo>
                    <a:pt x="1539426" y="448976"/>
                  </a:lnTo>
                  <a:lnTo>
                    <a:pt x="1543511" y="454893"/>
                  </a:lnTo>
                  <a:lnTo>
                    <a:pt x="1590205" y="488259"/>
                  </a:lnTo>
                  <a:lnTo>
                    <a:pt x="1627364" y="510515"/>
                  </a:lnTo>
                  <a:lnTo>
                    <a:pt x="1674218" y="534518"/>
                  </a:lnTo>
                  <a:lnTo>
                    <a:pt x="1700048" y="546845"/>
                  </a:lnTo>
                  <a:lnTo>
                    <a:pt x="1728909" y="560355"/>
                  </a:lnTo>
                  <a:lnTo>
                    <a:pt x="1759792" y="574653"/>
                  </a:lnTo>
                  <a:lnTo>
                    <a:pt x="1792021" y="589477"/>
                  </a:lnTo>
                  <a:lnTo>
                    <a:pt x="1824091" y="604651"/>
                  </a:lnTo>
                  <a:lnTo>
                    <a:pt x="1856055" y="620059"/>
                  </a:lnTo>
                  <a:lnTo>
                    <a:pt x="1887947" y="635623"/>
                  </a:lnTo>
                  <a:lnTo>
                    <a:pt x="1919792" y="650232"/>
                  </a:lnTo>
                  <a:lnTo>
                    <a:pt x="1951605" y="664204"/>
                  </a:lnTo>
                  <a:lnTo>
                    <a:pt x="1983397" y="677753"/>
                  </a:lnTo>
                  <a:lnTo>
                    <a:pt x="2014116" y="691019"/>
                  </a:lnTo>
                  <a:lnTo>
                    <a:pt x="2044121" y="704095"/>
                  </a:lnTo>
                  <a:lnTo>
                    <a:pt x="2073650" y="717047"/>
                  </a:lnTo>
                  <a:lnTo>
                    <a:pt x="2099685" y="728856"/>
                  </a:lnTo>
                  <a:lnTo>
                    <a:pt x="2145546" y="750445"/>
                  </a:lnTo>
                  <a:lnTo>
                    <a:pt x="2181452" y="767800"/>
                  </a:lnTo>
                  <a:lnTo>
                    <a:pt x="2223827" y="786076"/>
                  </a:lnTo>
                  <a:lnTo>
                    <a:pt x="2225203" y="785459"/>
                  </a:lnTo>
                  <a:lnTo>
                    <a:pt x="2218266" y="779129"/>
                  </a:lnTo>
                  <a:lnTo>
                    <a:pt x="2177162" y="756760"/>
                  </a:lnTo>
                  <a:lnTo>
                    <a:pt x="2141528" y="740621"/>
                  </a:lnTo>
                  <a:lnTo>
                    <a:pt x="2100996" y="722865"/>
                  </a:lnTo>
                  <a:lnTo>
                    <a:pt x="2056171" y="705448"/>
                  </a:lnTo>
                  <a:lnTo>
                    <a:pt x="2030883" y="697840"/>
                  </a:lnTo>
                  <a:lnTo>
                    <a:pt x="2004498" y="690652"/>
                  </a:lnTo>
                  <a:lnTo>
                    <a:pt x="1979501" y="682685"/>
                  </a:lnTo>
                  <a:lnTo>
                    <a:pt x="1931971" y="665366"/>
                  </a:lnTo>
                  <a:lnTo>
                    <a:pt x="1907865" y="658419"/>
                  </a:lnTo>
                  <a:lnTo>
                    <a:pt x="1883329" y="652729"/>
                  </a:lnTo>
                  <a:lnTo>
                    <a:pt x="1836664" y="643585"/>
                  </a:lnTo>
                  <a:lnTo>
                    <a:pt x="1798285" y="635993"/>
                  </a:lnTo>
                  <a:lnTo>
                    <a:pt x="1751984" y="630826"/>
                  </a:lnTo>
                  <a:lnTo>
                    <a:pt x="1733133" y="632439"/>
                  </a:lnTo>
                  <a:lnTo>
                    <a:pt x="1726624" y="634351"/>
                  </a:lnTo>
                  <a:lnTo>
                    <a:pt x="1723343" y="637742"/>
                  </a:lnTo>
                  <a:lnTo>
                    <a:pt x="1722214" y="642120"/>
                  </a:lnTo>
                  <a:lnTo>
                    <a:pt x="1722519" y="647155"/>
                  </a:lnTo>
                  <a:lnTo>
                    <a:pt x="1731326" y="658394"/>
                  </a:lnTo>
                  <a:lnTo>
                    <a:pt x="1778020" y="692969"/>
                  </a:lnTo>
                  <a:lnTo>
                    <a:pt x="1817728" y="716150"/>
                  </a:lnTo>
                  <a:lnTo>
                    <a:pt x="1864658" y="741622"/>
                  </a:lnTo>
                  <a:lnTo>
                    <a:pt x="1890507" y="755823"/>
                  </a:lnTo>
                  <a:lnTo>
                    <a:pt x="1917265" y="770582"/>
                  </a:lnTo>
                  <a:lnTo>
                    <a:pt x="1944628" y="785713"/>
                  </a:lnTo>
                  <a:lnTo>
                    <a:pt x="1972396" y="801092"/>
                  </a:lnTo>
                  <a:lnTo>
                    <a:pt x="2000433" y="816637"/>
                  </a:lnTo>
                  <a:lnTo>
                    <a:pt x="2027590" y="831233"/>
                  </a:lnTo>
                  <a:lnTo>
                    <a:pt x="2054163" y="845197"/>
                  </a:lnTo>
                  <a:lnTo>
                    <a:pt x="2080343" y="858740"/>
                  </a:lnTo>
                  <a:lnTo>
                    <a:pt x="2126368" y="882254"/>
                  </a:lnTo>
                  <a:lnTo>
                    <a:pt x="2165872" y="903288"/>
                  </a:lnTo>
                  <a:lnTo>
                    <a:pt x="2209796" y="930863"/>
                  </a:lnTo>
                  <a:lnTo>
                    <a:pt x="2233982" y="945619"/>
                  </a:lnTo>
                  <a:lnTo>
                    <a:pt x="2236207" y="947913"/>
                  </a:lnTo>
                  <a:lnTo>
                    <a:pt x="2236631" y="949442"/>
                  </a:lnTo>
                  <a:lnTo>
                    <a:pt x="2234798" y="949403"/>
                  </a:lnTo>
                  <a:lnTo>
                    <a:pt x="2189729" y="935016"/>
                  </a:lnTo>
                  <a:lnTo>
                    <a:pt x="2151837" y="919333"/>
                  </a:lnTo>
                  <a:lnTo>
                    <a:pt x="2118983" y="907420"/>
                  </a:lnTo>
                  <a:lnTo>
                    <a:pt x="2086038" y="895070"/>
                  </a:lnTo>
                  <a:lnTo>
                    <a:pt x="2040561" y="879039"/>
                  </a:lnTo>
                  <a:lnTo>
                    <a:pt x="2000276" y="870409"/>
                  </a:lnTo>
                  <a:lnTo>
                    <a:pt x="1958851" y="867493"/>
                  </a:lnTo>
                  <a:lnTo>
                    <a:pt x="1954360" y="870429"/>
                  </a:lnTo>
                  <a:lnTo>
                    <a:pt x="1952426" y="875561"/>
                  </a:lnTo>
                  <a:lnTo>
                    <a:pt x="1952195" y="882157"/>
                  </a:lnTo>
                  <a:lnTo>
                    <a:pt x="1955215" y="888671"/>
                  </a:lnTo>
                  <a:lnTo>
                    <a:pt x="1985698" y="917157"/>
                  </a:lnTo>
                  <a:lnTo>
                    <a:pt x="2028471" y="949437"/>
                  </a:lnTo>
                  <a:lnTo>
                    <a:pt x="2067329" y="976538"/>
                  </a:lnTo>
                  <a:lnTo>
                    <a:pt x="2109294" y="1002695"/>
                  </a:lnTo>
                  <a:lnTo>
                    <a:pt x="2155461" y="1031253"/>
                  </a:lnTo>
                  <a:lnTo>
                    <a:pt x="2202086" y="1059468"/>
                  </a:lnTo>
                  <a:lnTo>
                    <a:pt x="2243975" y="1082591"/>
                  </a:lnTo>
                  <a:lnTo>
                    <a:pt x="2280936" y="1103452"/>
                  </a:lnTo>
                  <a:lnTo>
                    <a:pt x="2313945" y="1122248"/>
                  </a:lnTo>
                  <a:lnTo>
                    <a:pt x="2361162" y="1148739"/>
                  </a:lnTo>
                  <a:lnTo>
                    <a:pt x="2367560" y="1153176"/>
                  </a:lnTo>
                  <a:lnTo>
                    <a:pt x="2366534" y="1152959"/>
                  </a:lnTo>
                  <a:lnTo>
                    <a:pt x="2326865" y="1132620"/>
                  </a:lnTo>
                  <a:lnTo>
                    <a:pt x="2280546" y="1108527"/>
                  </a:lnTo>
                  <a:lnTo>
                    <a:pt x="2243921" y="1087462"/>
                  </a:lnTo>
                  <a:lnTo>
                    <a:pt x="2202949" y="1067517"/>
                  </a:lnTo>
                  <a:lnTo>
                    <a:pt x="2160045" y="1048068"/>
                  </a:lnTo>
                  <a:lnTo>
                    <a:pt x="2115223" y="1029900"/>
                  </a:lnTo>
                  <a:lnTo>
                    <a:pt x="2091418" y="1022092"/>
                  </a:lnTo>
                  <a:lnTo>
                    <a:pt x="2044505" y="1007771"/>
                  </a:lnTo>
                  <a:lnTo>
                    <a:pt x="2002489" y="994351"/>
                  </a:lnTo>
                  <a:lnTo>
                    <a:pt x="1965471" y="984153"/>
                  </a:lnTo>
                  <a:lnTo>
                    <a:pt x="1920524" y="975284"/>
                  </a:lnTo>
                  <a:lnTo>
                    <a:pt x="1908702" y="974039"/>
                  </a:lnTo>
                  <a:lnTo>
                    <a:pt x="1902936" y="975326"/>
                  </a:lnTo>
                  <a:lnTo>
                    <a:pt x="1901210" y="978301"/>
                  </a:lnTo>
                  <a:lnTo>
                    <a:pt x="1902175" y="982401"/>
                  </a:lnTo>
                  <a:lnTo>
                    <a:pt x="1923760" y="1003340"/>
                  </a:lnTo>
                  <a:lnTo>
                    <a:pt x="1967080" y="1034709"/>
                  </a:lnTo>
                  <a:lnTo>
                    <a:pt x="2010410" y="1061357"/>
                  </a:lnTo>
                  <a:lnTo>
                    <a:pt x="2035301" y="1075871"/>
                  </a:lnTo>
                  <a:lnTo>
                    <a:pt x="2061419" y="1090839"/>
                  </a:lnTo>
                  <a:lnTo>
                    <a:pt x="2088357" y="1106109"/>
                  </a:lnTo>
                  <a:lnTo>
                    <a:pt x="2115840" y="1121581"/>
                  </a:lnTo>
                  <a:lnTo>
                    <a:pt x="2144745" y="1138246"/>
                  </a:lnTo>
                  <a:lnTo>
                    <a:pt x="2174599" y="1155705"/>
                  </a:lnTo>
                  <a:lnTo>
                    <a:pt x="2205085" y="1173695"/>
                  </a:lnTo>
                  <a:lnTo>
                    <a:pt x="2234934" y="1190980"/>
                  </a:lnTo>
                  <a:lnTo>
                    <a:pt x="2264357" y="1207795"/>
                  </a:lnTo>
                  <a:lnTo>
                    <a:pt x="2293499" y="1224297"/>
                  </a:lnTo>
                  <a:lnTo>
                    <a:pt x="2321393" y="1239531"/>
                  </a:lnTo>
                  <a:lnTo>
                    <a:pt x="2348456" y="1253921"/>
                  </a:lnTo>
                  <a:lnTo>
                    <a:pt x="2374964" y="1267747"/>
                  </a:lnTo>
                  <a:lnTo>
                    <a:pt x="2421351" y="1294399"/>
                  </a:lnTo>
                  <a:lnTo>
                    <a:pt x="2461018" y="1318239"/>
                  </a:lnTo>
                  <a:lnTo>
                    <a:pt x="2506091" y="1343559"/>
                  </a:lnTo>
                  <a:lnTo>
                    <a:pt x="2536850" y="1361292"/>
                  </a:lnTo>
                  <a:lnTo>
                    <a:pt x="2541835" y="1362612"/>
                  </a:lnTo>
                  <a:lnTo>
                    <a:pt x="2545158" y="1362433"/>
                  </a:lnTo>
                  <a:lnTo>
                    <a:pt x="2544199" y="1360197"/>
                  </a:lnTo>
                  <a:lnTo>
                    <a:pt x="2500560" y="1327486"/>
                  </a:lnTo>
                  <a:lnTo>
                    <a:pt x="2458894" y="1296911"/>
                  </a:lnTo>
                  <a:lnTo>
                    <a:pt x="2424787" y="1277021"/>
                  </a:lnTo>
                  <a:lnTo>
                    <a:pt x="2388461" y="1254776"/>
                  </a:lnTo>
                  <a:lnTo>
                    <a:pt x="2350091" y="1231837"/>
                  </a:lnTo>
                  <a:lnTo>
                    <a:pt x="2308344" y="1211058"/>
                  </a:lnTo>
                  <a:lnTo>
                    <a:pt x="2267918" y="1191240"/>
                  </a:lnTo>
                  <a:lnTo>
                    <a:pt x="2230900" y="1173965"/>
                  </a:lnTo>
                  <a:lnTo>
                    <a:pt x="2187318" y="1158289"/>
                  </a:lnTo>
                  <a:lnTo>
                    <a:pt x="2146433" y="1146334"/>
                  </a:lnTo>
                  <a:lnTo>
                    <a:pt x="2138682" y="1145222"/>
                  </a:lnTo>
                  <a:lnTo>
                    <a:pt x="2136690" y="1148715"/>
                  </a:lnTo>
                  <a:lnTo>
                    <a:pt x="2142943" y="1163884"/>
                  </a:lnTo>
                  <a:lnTo>
                    <a:pt x="2169370" y="1191168"/>
                  </a:lnTo>
                  <a:lnTo>
                    <a:pt x="2214126" y="1224418"/>
                  </a:lnTo>
                  <a:lnTo>
                    <a:pt x="2254971" y="1254327"/>
                  </a:lnTo>
                  <a:lnTo>
                    <a:pt x="2302404" y="1287729"/>
                  </a:lnTo>
                  <a:lnTo>
                    <a:pt x="2328389" y="1304044"/>
                  </a:lnTo>
                  <a:lnTo>
                    <a:pt x="2355236" y="1320213"/>
                  </a:lnTo>
                  <a:lnTo>
                    <a:pt x="2380543" y="1336284"/>
                  </a:lnTo>
                  <a:lnTo>
                    <a:pt x="2404822" y="1352289"/>
                  </a:lnTo>
                  <a:lnTo>
                    <a:pt x="2451555" y="1384184"/>
                  </a:lnTo>
                  <a:lnTo>
                    <a:pt x="2497019" y="1415998"/>
                  </a:lnTo>
                  <a:lnTo>
                    <a:pt x="2536275" y="1442133"/>
                  </a:lnTo>
                  <a:lnTo>
                    <a:pt x="2570304" y="1464331"/>
                  </a:lnTo>
                  <a:lnTo>
                    <a:pt x="2612202" y="1492562"/>
                  </a:lnTo>
                  <a:lnTo>
                    <a:pt x="2644052" y="1509833"/>
                  </a:lnTo>
                  <a:lnTo>
                    <a:pt x="2645053" y="1511381"/>
                  </a:lnTo>
                  <a:lnTo>
                    <a:pt x="2599237" y="1479684"/>
                  </a:lnTo>
                  <a:lnTo>
                    <a:pt x="2561391" y="1449251"/>
                  </a:lnTo>
                  <a:lnTo>
                    <a:pt x="2528549" y="1429395"/>
                  </a:lnTo>
                  <a:lnTo>
                    <a:pt x="2489965" y="1409987"/>
                  </a:lnTo>
                  <a:lnTo>
                    <a:pt x="2450237" y="1390778"/>
                  </a:lnTo>
                  <a:lnTo>
                    <a:pt x="2414942" y="1371657"/>
                  </a:lnTo>
                  <a:lnTo>
                    <a:pt x="2381616" y="1355398"/>
                  </a:lnTo>
                  <a:lnTo>
                    <a:pt x="2335927" y="1337166"/>
                  </a:lnTo>
                  <a:lnTo>
                    <a:pt x="2292675" y="1326581"/>
                  </a:lnTo>
                  <a:lnTo>
                    <a:pt x="2288035" y="1328887"/>
                  </a:lnTo>
                  <a:lnTo>
                    <a:pt x="2286001" y="1333600"/>
                  </a:lnTo>
                  <a:lnTo>
                    <a:pt x="2285703" y="1339917"/>
                  </a:lnTo>
                  <a:lnTo>
                    <a:pt x="2293838" y="1355402"/>
                  </a:lnTo>
                  <a:lnTo>
                    <a:pt x="2335044" y="1396270"/>
                  </a:lnTo>
                  <a:lnTo>
                    <a:pt x="2369389" y="1425956"/>
                  </a:lnTo>
                  <a:lnTo>
                    <a:pt x="2409348" y="1460317"/>
                  </a:lnTo>
                  <a:lnTo>
                    <a:pt x="2451803" y="1496754"/>
                  </a:lnTo>
                  <a:lnTo>
                    <a:pt x="2498188" y="1531294"/>
                  </a:lnTo>
                  <a:lnTo>
                    <a:pt x="2544910" y="1564283"/>
                  </a:lnTo>
                  <a:lnTo>
                    <a:pt x="2586841" y="1596585"/>
                  </a:lnTo>
                  <a:lnTo>
                    <a:pt x="2623822" y="1625757"/>
                  </a:lnTo>
                  <a:lnTo>
                    <a:pt x="2668746" y="1660337"/>
                  </a:lnTo>
                  <a:lnTo>
                    <a:pt x="2707314" y="1685927"/>
                  </a:lnTo>
                  <a:lnTo>
                    <a:pt x="2707337" y="1685926"/>
                  </a:lnTo>
                  <a:lnTo>
                    <a:pt x="2660626" y="1654842"/>
                  </a:lnTo>
                  <a:lnTo>
                    <a:pt x="2614036" y="1628032"/>
                  </a:lnTo>
                  <a:lnTo>
                    <a:pt x="2581227" y="1609395"/>
                  </a:lnTo>
                  <a:lnTo>
                    <a:pt x="2547949" y="1590528"/>
                  </a:lnTo>
                  <a:lnTo>
                    <a:pt x="2511991" y="1571560"/>
                  </a:lnTo>
                  <a:lnTo>
                    <a:pt x="2477666" y="1555368"/>
                  </a:lnTo>
                  <a:lnTo>
                    <a:pt x="2434236" y="1537175"/>
                  </a:lnTo>
                  <a:lnTo>
                    <a:pt x="2411711" y="1530914"/>
                  </a:lnTo>
                  <a:lnTo>
                    <a:pt x="2391117" y="1531659"/>
                  </a:lnTo>
                  <a:lnTo>
                    <a:pt x="2387529" y="1537572"/>
                  </a:lnTo>
                  <a:lnTo>
                    <a:pt x="2388314" y="1546807"/>
                  </a:lnTo>
                  <a:lnTo>
                    <a:pt x="2404586" y="1582263"/>
                  </a:lnTo>
                  <a:lnTo>
                    <a:pt x="2435160" y="1619579"/>
                  </a:lnTo>
                  <a:lnTo>
                    <a:pt x="2477733" y="1660270"/>
                  </a:lnTo>
                  <a:lnTo>
                    <a:pt x="2509360" y="1690398"/>
                  </a:lnTo>
                  <a:lnTo>
                    <a:pt x="2544582" y="1721427"/>
                  </a:lnTo>
                  <a:lnTo>
                    <a:pt x="2578582" y="1752857"/>
                  </a:lnTo>
                  <a:lnTo>
                    <a:pt x="2624650" y="1794656"/>
                  </a:lnTo>
                  <a:lnTo>
                    <a:pt x="2668030" y="1832168"/>
                  </a:lnTo>
                  <a:lnTo>
                    <a:pt x="2685138" y="1843204"/>
                  </a:lnTo>
                  <a:lnTo>
                    <a:pt x="2685144" y="1841577"/>
                  </a:lnTo>
                  <a:lnTo>
                    <a:pt x="2668925" y="1824120"/>
                  </a:lnTo>
                  <a:lnTo>
                    <a:pt x="2623232" y="1789776"/>
                  </a:lnTo>
                  <a:lnTo>
                    <a:pt x="2578966" y="1759029"/>
                  </a:lnTo>
                  <a:lnTo>
                    <a:pt x="2546944" y="1735349"/>
                  </a:lnTo>
                  <a:lnTo>
                    <a:pt x="2511545" y="1710713"/>
                  </a:lnTo>
                  <a:lnTo>
                    <a:pt x="2477468" y="1688475"/>
                  </a:lnTo>
                  <a:lnTo>
                    <a:pt x="2444684" y="1668009"/>
                  </a:lnTo>
                  <a:lnTo>
                    <a:pt x="2397535" y="1640752"/>
                  </a:lnTo>
                  <a:lnTo>
                    <a:pt x="2358400" y="1626091"/>
                  </a:lnTo>
                  <a:lnTo>
                    <a:pt x="2340259" y="1622291"/>
                  </a:lnTo>
                  <a:lnTo>
                    <a:pt x="2335633" y="1623394"/>
                  </a:lnTo>
                  <a:lnTo>
                    <a:pt x="2333608" y="1626246"/>
                  </a:lnTo>
                  <a:lnTo>
                    <a:pt x="2333315" y="1630264"/>
                  </a:lnTo>
                  <a:lnTo>
                    <a:pt x="2343017" y="1651089"/>
                  </a:lnTo>
                  <a:lnTo>
                    <a:pt x="2382584" y="1695232"/>
                  </a:lnTo>
                  <a:lnTo>
                    <a:pt x="2414155" y="1723575"/>
                  </a:lnTo>
                  <a:lnTo>
                    <a:pt x="2449353" y="1756633"/>
                  </a:lnTo>
                  <a:lnTo>
                    <a:pt x="2487221" y="1792492"/>
                  </a:lnTo>
                  <a:lnTo>
                    <a:pt x="2528745" y="1829597"/>
                  </a:lnTo>
                  <a:lnTo>
                    <a:pt x="2571895" y="1867254"/>
                  </a:lnTo>
                  <a:lnTo>
                    <a:pt x="2613652" y="1903041"/>
                  </a:lnTo>
                  <a:lnTo>
                    <a:pt x="2649848" y="1933057"/>
                  </a:lnTo>
                  <a:lnTo>
                    <a:pt x="2683575" y="1960509"/>
                  </a:lnTo>
                  <a:lnTo>
                    <a:pt x="2723845" y="1994119"/>
                  </a:lnTo>
                  <a:lnTo>
                    <a:pt x="2752575" y="2020413"/>
                  </a:lnTo>
                  <a:lnTo>
                    <a:pt x="2709187" y="1979500"/>
                  </a:lnTo>
                  <a:lnTo>
                    <a:pt x="2662033" y="1942764"/>
                  </a:lnTo>
                  <a:lnTo>
                    <a:pt x="2619509" y="1914426"/>
                  </a:lnTo>
                  <a:lnTo>
                    <a:pt x="2578452" y="1890977"/>
                  </a:lnTo>
                  <a:lnTo>
                    <a:pt x="2535315" y="1872754"/>
                  </a:lnTo>
                  <a:lnTo>
                    <a:pt x="2519430" y="1869501"/>
                  </a:lnTo>
                  <a:lnTo>
                    <a:pt x="2514346" y="1869693"/>
                  </a:lnTo>
                  <a:lnTo>
                    <a:pt x="2510958" y="1870879"/>
                  </a:lnTo>
                  <a:lnTo>
                    <a:pt x="2508699" y="1872728"/>
                  </a:lnTo>
                  <a:lnTo>
                    <a:pt x="2508251" y="1877135"/>
                  </a:lnTo>
                  <a:lnTo>
                    <a:pt x="2510576" y="1890499"/>
                  </a:lnTo>
                  <a:lnTo>
                    <a:pt x="2536959" y="1934670"/>
                  </a:lnTo>
                  <a:lnTo>
                    <a:pt x="2558260" y="1966870"/>
                  </a:lnTo>
                  <a:lnTo>
                    <a:pt x="2584661" y="2002348"/>
                  </a:lnTo>
                  <a:lnTo>
                    <a:pt x="2614033" y="2040341"/>
                  </a:lnTo>
                  <a:lnTo>
                    <a:pt x="2644727" y="2081921"/>
                  </a:lnTo>
                  <a:lnTo>
                    <a:pt x="2678828" y="2122273"/>
                  </a:lnTo>
                  <a:lnTo>
                    <a:pt x="2714094" y="2161374"/>
                  </a:lnTo>
                  <a:lnTo>
                    <a:pt x="2747406" y="2199919"/>
                  </a:lnTo>
                  <a:lnTo>
                    <a:pt x="2790854" y="2247206"/>
                  </a:lnTo>
                  <a:lnTo>
                    <a:pt x="2827195" y="2292448"/>
                  </a:lnTo>
                  <a:lnTo>
                    <a:pt x="2839660" y="2311664"/>
                  </a:lnTo>
                  <a:lnTo>
                    <a:pt x="2840017" y="2311576"/>
                  </a:lnTo>
                  <a:lnTo>
                    <a:pt x="2839196" y="2309401"/>
                  </a:lnTo>
                  <a:lnTo>
                    <a:pt x="2797927" y="2268804"/>
                  </a:lnTo>
                  <a:lnTo>
                    <a:pt x="2760316" y="2228812"/>
                  </a:lnTo>
                  <a:lnTo>
                    <a:pt x="2730907" y="2196025"/>
                  </a:lnTo>
                  <a:lnTo>
                    <a:pt x="2699140" y="2161344"/>
                  </a:lnTo>
                  <a:lnTo>
                    <a:pt x="2663854" y="2128292"/>
                  </a:lnTo>
                  <a:lnTo>
                    <a:pt x="2629828" y="2093141"/>
                  </a:lnTo>
                  <a:lnTo>
                    <a:pt x="2596007" y="2057410"/>
                  </a:lnTo>
                  <a:lnTo>
                    <a:pt x="2559809" y="2023890"/>
                  </a:lnTo>
                  <a:lnTo>
                    <a:pt x="2525377" y="1991354"/>
                  </a:lnTo>
                  <a:lnTo>
                    <a:pt x="2492434" y="1959254"/>
                  </a:lnTo>
                  <a:lnTo>
                    <a:pt x="2445197" y="1912491"/>
                  </a:lnTo>
                  <a:lnTo>
                    <a:pt x="2404977" y="1871354"/>
                  </a:lnTo>
                  <a:lnTo>
                    <a:pt x="2373540" y="1833413"/>
                  </a:lnTo>
                  <a:lnTo>
                    <a:pt x="2346240" y="1791611"/>
                  </a:lnTo>
                  <a:lnTo>
                    <a:pt x="2336734" y="1765217"/>
                  </a:lnTo>
                  <a:lnTo>
                    <a:pt x="2335399" y="1757836"/>
                  </a:lnTo>
                  <a:lnTo>
                    <a:pt x="2345206" y="1738347"/>
                  </a:lnTo>
                  <a:lnTo>
                    <a:pt x="2368883" y="1712041"/>
                  </a:lnTo>
                  <a:lnTo>
                    <a:pt x="2392126" y="1697544"/>
                  </a:lnTo>
                  <a:lnTo>
                    <a:pt x="2438860" y="1679850"/>
                  </a:lnTo>
                  <a:lnTo>
                    <a:pt x="2483203" y="1666929"/>
                  </a:lnTo>
                  <a:lnTo>
                    <a:pt x="2527907" y="1654186"/>
                  </a:lnTo>
                  <a:lnTo>
                    <a:pt x="2554838" y="1639597"/>
                  </a:lnTo>
                  <a:lnTo>
                    <a:pt x="2566559" y="1625118"/>
                  </a:lnTo>
                  <a:lnTo>
                    <a:pt x="2571166" y="1616812"/>
                  </a:lnTo>
                  <a:lnTo>
                    <a:pt x="2572594" y="1569727"/>
                  </a:lnTo>
                  <a:lnTo>
                    <a:pt x="2565984" y="1535504"/>
                  </a:lnTo>
                  <a:lnTo>
                    <a:pt x="2554933" y="1502654"/>
                  </a:lnTo>
                  <a:lnTo>
                    <a:pt x="2530860" y="1455469"/>
                  </a:lnTo>
                  <a:lnTo>
                    <a:pt x="2503620" y="1415265"/>
                  </a:lnTo>
                  <a:lnTo>
                    <a:pt x="2471614" y="1372699"/>
                  </a:lnTo>
                  <a:lnTo>
                    <a:pt x="2459530" y="1343830"/>
                  </a:lnTo>
                  <a:lnTo>
                    <a:pt x="2463831" y="1340387"/>
                  </a:lnTo>
                  <a:lnTo>
                    <a:pt x="2482720" y="1336561"/>
                  </a:lnTo>
                  <a:lnTo>
                    <a:pt x="2518048" y="1344520"/>
                  </a:lnTo>
                  <a:lnTo>
                    <a:pt x="2565440" y="1365340"/>
                  </a:lnTo>
                  <a:lnTo>
                    <a:pt x="2604080" y="1379754"/>
                  </a:lnTo>
                  <a:lnTo>
                    <a:pt x="2644889" y="1394274"/>
                  </a:lnTo>
                  <a:lnTo>
                    <a:pt x="2684192" y="1411311"/>
                  </a:lnTo>
                  <a:lnTo>
                    <a:pt x="2725650" y="1429465"/>
                  </a:lnTo>
                  <a:lnTo>
                    <a:pt x="2767712" y="1448118"/>
                  </a:lnTo>
                  <a:lnTo>
                    <a:pt x="2807573" y="1466991"/>
                  </a:lnTo>
                  <a:lnTo>
                    <a:pt x="2840810" y="1480318"/>
                  </a:lnTo>
                  <a:lnTo>
                    <a:pt x="2883323" y="1493772"/>
                  </a:lnTo>
                  <a:lnTo>
                    <a:pt x="2930557" y="1502742"/>
                  </a:lnTo>
                  <a:lnTo>
                    <a:pt x="2955658" y="1504296"/>
                  </a:lnTo>
                  <a:lnTo>
                    <a:pt x="2962858" y="1501339"/>
                  </a:lnTo>
                  <a:lnTo>
                    <a:pt x="2976501" y="1489587"/>
                  </a:lnTo>
                  <a:lnTo>
                    <a:pt x="2983977" y="1470958"/>
                  </a:lnTo>
                  <a:lnTo>
                    <a:pt x="2990227" y="1426312"/>
                  </a:lnTo>
                  <a:lnTo>
                    <a:pt x="2994662" y="1408617"/>
                  </a:lnTo>
                  <a:lnTo>
                    <a:pt x="3005806" y="1392991"/>
                  </a:lnTo>
                  <a:lnTo>
                    <a:pt x="3013223" y="1385860"/>
                  </a:lnTo>
                  <a:lnTo>
                    <a:pt x="3032752" y="1377938"/>
                  </a:lnTo>
                  <a:lnTo>
                    <a:pt x="3055543" y="1375475"/>
                  </a:lnTo>
                  <a:lnTo>
                    <a:pt x="3095350" y="1380039"/>
                  </a:lnTo>
                  <a:lnTo>
                    <a:pt x="3132400" y="1385229"/>
                  </a:lnTo>
                  <a:lnTo>
                    <a:pt x="3170740" y="1388240"/>
                  </a:lnTo>
                  <a:lnTo>
                    <a:pt x="3216735" y="1389936"/>
                  </a:lnTo>
                  <a:lnTo>
                    <a:pt x="3236797" y="1388216"/>
                  </a:lnTo>
                  <a:lnTo>
                    <a:pt x="3256296" y="1380396"/>
                  </a:lnTo>
                  <a:lnTo>
                    <a:pt x="3262766" y="1375347"/>
                  </a:lnTo>
                  <a:lnTo>
                    <a:pt x="3269955" y="1364093"/>
                  </a:lnTo>
                  <a:lnTo>
                    <a:pt x="3270328" y="1352036"/>
                  </a:lnTo>
                  <a:lnTo>
                    <a:pt x="3265907" y="1338563"/>
                  </a:lnTo>
                  <a:lnTo>
                    <a:pt x="3250459" y="1314186"/>
                  </a:lnTo>
                  <a:lnTo>
                    <a:pt x="3203158" y="1274852"/>
                  </a:lnTo>
                  <a:lnTo>
                    <a:pt x="3166957" y="1252388"/>
                  </a:lnTo>
                  <a:lnTo>
                    <a:pt x="3124363" y="1232326"/>
                  </a:lnTo>
                  <a:lnTo>
                    <a:pt x="3083284" y="1218033"/>
                  </a:lnTo>
                  <a:lnTo>
                    <a:pt x="3044302" y="1207095"/>
                  </a:lnTo>
                  <a:lnTo>
                    <a:pt x="3005941" y="1202208"/>
                  </a:lnTo>
                  <a:lnTo>
                    <a:pt x="2962657" y="1201615"/>
                  </a:lnTo>
                  <a:lnTo>
                    <a:pt x="2918980" y="1213461"/>
                  </a:lnTo>
                  <a:lnTo>
                    <a:pt x="2898489" y="1227613"/>
                  </a:lnTo>
                  <a:lnTo>
                    <a:pt x="2867114" y="1272054"/>
                  </a:lnTo>
                  <a:lnTo>
                    <a:pt x="2844872" y="1318353"/>
                  </a:lnTo>
                  <a:lnTo>
                    <a:pt x="2834667" y="1339125"/>
                  </a:lnTo>
                  <a:lnTo>
                    <a:pt x="2822514" y="1349405"/>
                  </a:lnTo>
                  <a:lnTo>
                    <a:pt x="2788841" y="1364629"/>
                  </a:lnTo>
                  <a:lnTo>
                    <a:pt x="2767574" y="1365679"/>
                  </a:lnTo>
                  <a:lnTo>
                    <a:pt x="2728979" y="1360320"/>
                  </a:lnTo>
                  <a:lnTo>
                    <a:pt x="2697224" y="1353887"/>
                  </a:lnTo>
                  <a:lnTo>
                    <a:pt x="2658417" y="1343972"/>
                  </a:lnTo>
                  <a:lnTo>
                    <a:pt x="2619297" y="1329688"/>
                  </a:lnTo>
                  <a:lnTo>
                    <a:pt x="2578627" y="1311697"/>
                  </a:lnTo>
                  <a:lnTo>
                    <a:pt x="2532330" y="1289590"/>
                  </a:lnTo>
                  <a:lnTo>
                    <a:pt x="2507072" y="1277769"/>
                  </a:lnTo>
                  <a:lnTo>
                    <a:pt x="2480708" y="1265654"/>
                  </a:lnTo>
                  <a:lnTo>
                    <a:pt x="2453607" y="1253344"/>
                  </a:lnTo>
                  <a:lnTo>
                    <a:pt x="2427073" y="1240904"/>
                  </a:lnTo>
                  <a:lnTo>
                    <a:pt x="2400918" y="1228378"/>
                  </a:lnTo>
                  <a:lnTo>
                    <a:pt x="2375014" y="1215794"/>
                  </a:lnTo>
                  <a:lnTo>
                    <a:pt x="2348220" y="1203171"/>
                  </a:lnTo>
                  <a:lnTo>
                    <a:pt x="2320832" y="1190522"/>
                  </a:lnTo>
                  <a:lnTo>
                    <a:pt x="2293048" y="1177856"/>
                  </a:lnTo>
                  <a:lnTo>
                    <a:pt x="2267118" y="1166237"/>
                  </a:lnTo>
                  <a:lnTo>
                    <a:pt x="2242422" y="1155317"/>
                  </a:lnTo>
                  <a:lnTo>
                    <a:pt x="2195227" y="1134716"/>
                  </a:lnTo>
                  <a:lnTo>
                    <a:pt x="2149557" y="1114977"/>
                  </a:lnTo>
                  <a:lnTo>
                    <a:pt x="2113031" y="1095620"/>
                  </a:lnTo>
                  <a:lnTo>
                    <a:pt x="2071490" y="1069695"/>
                  </a:lnTo>
                  <a:lnTo>
                    <a:pt x="2039123" y="1047028"/>
                  </a:lnTo>
                  <a:lnTo>
                    <a:pt x="2039625" y="1043036"/>
                  </a:lnTo>
                  <a:lnTo>
                    <a:pt x="2044194" y="1039315"/>
                  </a:lnTo>
                  <a:lnTo>
                    <a:pt x="2051473" y="1035777"/>
                  </a:lnTo>
                  <a:lnTo>
                    <a:pt x="2070850" y="1034668"/>
                  </a:lnTo>
                  <a:lnTo>
                    <a:pt x="2108380" y="1039993"/>
                  </a:lnTo>
                  <a:lnTo>
                    <a:pt x="2153015" y="1045452"/>
                  </a:lnTo>
                  <a:lnTo>
                    <a:pt x="2196932" y="1047069"/>
                  </a:lnTo>
                  <a:lnTo>
                    <a:pt x="2236755" y="1047548"/>
                  </a:lnTo>
                  <a:lnTo>
                    <a:pt x="2249697" y="1047616"/>
                  </a:lnTo>
                  <a:lnTo>
                    <a:pt x="2259384" y="1043427"/>
                  </a:lnTo>
                  <a:lnTo>
                    <a:pt x="2272969" y="1027484"/>
                  </a:lnTo>
                  <a:lnTo>
                    <a:pt x="2273839" y="1018365"/>
                  </a:lnTo>
                  <a:lnTo>
                    <a:pt x="2266340" y="999765"/>
                  </a:lnTo>
                  <a:lnTo>
                    <a:pt x="2234155" y="966387"/>
                  </a:lnTo>
                  <a:lnTo>
                    <a:pt x="2200372" y="939269"/>
                  </a:lnTo>
                  <a:lnTo>
                    <a:pt x="2158546" y="908520"/>
                  </a:lnTo>
                  <a:lnTo>
                    <a:pt x="2134058" y="891430"/>
                  </a:lnTo>
                  <a:lnTo>
                    <a:pt x="2108207" y="873687"/>
                  </a:lnTo>
                  <a:lnTo>
                    <a:pt x="2081449" y="856566"/>
                  </a:lnTo>
                  <a:lnTo>
                    <a:pt x="2054084" y="839861"/>
                  </a:lnTo>
                  <a:lnTo>
                    <a:pt x="2026316" y="823432"/>
                  </a:lnTo>
                  <a:lnTo>
                    <a:pt x="1996163" y="807188"/>
                  </a:lnTo>
                  <a:lnTo>
                    <a:pt x="1964419" y="791067"/>
                  </a:lnTo>
                  <a:lnTo>
                    <a:pt x="1931614" y="775028"/>
                  </a:lnTo>
                  <a:lnTo>
                    <a:pt x="1898103" y="759044"/>
                  </a:lnTo>
                  <a:lnTo>
                    <a:pt x="1864121" y="743096"/>
                  </a:lnTo>
                  <a:lnTo>
                    <a:pt x="1829824" y="727172"/>
                  </a:lnTo>
                  <a:lnTo>
                    <a:pt x="1796377" y="711265"/>
                  </a:lnTo>
                  <a:lnTo>
                    <a:pt x="1763494" y="695368"/>
                  </a:lnTo>
                  <a:lnTo>
                    <a:pt x="1730990" y="679479"/>
                  </a:lnTo>
                  <a:lnTo>
                    <a:pt x="1698737" y="665711"/>
                  </a:lnTo>
                  <a:lnTo>
                    <a:pt x="1666652" y="653357"/>
                  </a:lnTo>
                  <a:lnTo>
                    <a:pt x="1634678" y="641946"/>
                  </a:lnTo>
                  <a:lnTo>
                    <a:pt x="1605954" y="631165"/>
                  </a:lnTo>
                  <a:lnTo>
                    <a:pt x="1579397" y="620801"/>
                  </a:lnTo>
                  <a:lnTo>
                    <a:pt x="1532249" y="601878"/>
                  </a:lnTo>
                  <a:lnTo>
                    <a:pt x="1493655" y="586413"/>
                  </a:lnTo>
                  <a:lnTo>
                    <a:pt x="1450692" y="566841"/>
                  </a:lnTo>
                  <a:lnTo>
                    <a:pt x="1443297" y="559552"/>
                  </a:lnTo>
                  <a:lnTo>
                    <a:pt x="1445558" y="557185"/>
                  </a:lnTo>
                  <a:lnTo>
                    <a:pt x="1459360" y="554554"/>
                  </a:lnTo>
                  <a:lnTo>
                    <a:pt x="1495987" y="558130"/>
                  </a:lnTo>
                  <a:lnTo>
                    <a:pt x="1536453" y="565911"/>
                  </a:lnTo>
                  <a:lnTo>
                    <a:pt x="1560579" y="570949"/>
                  </a:lnTo>
                  <a:lnTo>
                    <a:pt x="1587246" y="576424"/>
                  </a:lnTo>
                  <a:lnTo>
                    <a:pt x="1615608" y="582191"/>
                  </a:lnTo>
                  <a:lnTo>
                    <a:pt x="1645099" y="588152"/>
                  </a:lnTo>
                  <a:lnTo>
                    <a:pt x="1677459" y="594244"/>
                  </a:lnTo>
                  <a:lnTo>
                    <a:pt x="1711733" y="600421"/>
                  </a:lnTo>
                  <a:lnTo>
                    <a:pt x="1747282" y="606655"/>
                  </a:lnTo>
                  <a:lnTo>
                    <a:pt x="1783682" y="613987"/>
                  </a:lnTo>
                  <a:lnTo>
                    <a:pt x="1820648" y="622050"/>
                  </a:lnTo>
                  <a:lnTo>
                    <a:pt x="1857993" y="630600"/>
                  </a:lnTo>
                  <a:lnTo>
                    <a:pt x="1894531" y="639475"/>
                  </a:lnTo>
                  <a:lnTo>
                    <a:pt x="1930531" y="648567"/>
                  </a:lnTo>
                  <a:lnTo>
                    <a:pt x="1966173" y="657803"/>
                  </a:lnTo>
                  <a:lnTo>
                    <a:pt x="2001575" y="666077"/>
                  </a:lnTo>
                  <a:lnTo>
                    <a:pt x="2036819" y="673710"/>
                  </a:lnTo>
                  <a:lnTo>
                    <a:pt x="2071956" y="680915"/>
                  </a:lnTo>
                  <a:lnTo>
                    <a:pt x="2102789" y="687835"/>
                  </a:lnTo>
                  <a:lnTo>
                    <a:pt x="2130753" y="694565"/>
                  </a:lnTo>
                  <a:lnTo>
                    <a:pt x="2156804" y="701168"/>
                  </a:lnTo>
                  <a:lnTo>
                    <a:pt x="2197039" y="708505"/>
                  </a:lnTo>
                  <a:lnTo>
                    <a:pt x="2226915" y="709649"/>
                  </a:lnTo>
                  <a:lnTo>
                    <a:pt x="2247249" y="703103"/>
                  </a:lnTo>
                  <a:lnTo>
                    <a:pt x="2249284" y="694160"/>
                  </a:lnTo>
                  <a:lnTo>
                    <a:pt x="2240258" y="667291"/>
                  </a:lnTo>
                  <a:lnTo>
                    <a:pt x="2201262" y="626576"/>
                  </a:lnTo>
                  <a:lnTo>
                    <a:pt x="2158942" y="597742"/>
                  </a:lnTo>
                  <a:lnTo>
                    <a:pt x="2134321" y="582645"/>
                  </a:lnTo>
                  <a:lnTo>
                    <a:pt x="2107325" y="566230"/>
                  </a:lnTo>
                  <a:lnTo>
                    <a:pt x="2078743" y="548937"/>
                  </a:lnTo>
                  <a:lnTo>
                    <a:pt x="2049106" y="531058"/>
                  </a:lnTo>
                  <a:lnTo>
                    <a:pt x="2017706" y="513847"/>
                  </a:lnTo>
                  <a:lnTo>
                    <a:pt x="1985131" y="497081"/>
                  </a:lnTo>
                  <a:lnTo>
                    <a:pt x="1951773" y="480613"/>
                  </a:lnTo>
                  <a:lnTo>
                    <a:pt x="1917893" y="464342"/>
                  </a:lnTo>
                  <a:lnTo>
                    <a:pt x="1883663" y="448203"/>
                  </a:lnTo>
                  <a:lnTo>
                    <a:pt x="1849202" y="432152"/>
                  </a:lnTo>
                  <a:lnTo>
                    <a:pt x="1815645" y="417218"/>
                  </a:lnTo>
                  <a:lnTo>
                    <a:pt x="1782691" y="403029"/>
                  </a:lnTo>
                  <a:lnTo>
                    <a:pt x="1750137" y="389336"/>
                  </a:lnTo>
                  <a:lnTo>
                    <a:pt x="1718910" y="377032"/>
                  </a:lnTo>
                  <a:lnTo>
                    <a:pt x="1688567" y="365655"/>
                  </a:lnTo>
                  <a:lnTo>
                    <a:pt x="1658813" y="354895"/>
                  </a:lnTo>
                  <a:lnTo>
                    <a:pt x="1631569" y="344546"/>
                  </a:lnTo>
                  <a:lnTo>
                    <a:pt x="1605998" y="334473"/>
                  </a:lnTo>
                  <a:lnTo>
                    <a:pt x="1561005" y="315871"/>
                  </a:lnTo>
                  <a:lnTo>
                    <a:pt x="1513992" y="294557"/>
                  </a:lnTo>
                  <a:lnTo>
                    <a:pt x="1480970" y="278848"/>
                  </a:lnTo>
                  <a:lnTo>
                    <a:pt x="1482315" y="276915"/>
                  </a:lnTo>
                  <a:lnTo>
                    <a:pt x="1492277" y="271945"/>
                  </a:lnTo>
                  <a:lnTo>
                    <a:pt x="1525848" y="273311"/>
                  </a:lnTo>
                  <a:lnTo>
                    <a:pt x="1559956" y="277752"/>
                  </a:lnTo>
                  <a:lnTo>
                    <a:pt x="1600867" y="284312"/>
                  </a:lnTo>
                  <a:lnTo>
                    <a:pt x="1647272" y="294283"/>
                  </a:lnTo>
                  <a:lnTo>
                    <a:pt x="1672559" y="299906"/>
                  </a:lnTo>
                  <a:lnTo>
                    <a:pt x="1698941" y="305770"/>
                  </a:lnTo>
                  <a:lnTo>
                    <a:pt x="1726054" y="311797"/>
                  </a:lnTo>
                  <a:lnTo>
                    <a:pt x="1753655" y="317931"/>
                  </a:lnTo>
                  <a:lnTo>
                    <a:pt x="1781580" y="324138"/>
                  </a:lnTo>
                  <a:lnTo>
                    <a:pt x="1809722" y="330392"/>
                  </a:lnTo>
                  <a:lnTo>
                    <a:pt x="1835892" y="336678"/>
                  </a:lnTo>
                  <a:lnTo>
                    <a:pt x="1860747" y="342985"/>
                  </a:lnTo>
                  <a:lnTo>
                    <a:pt x="1906002" y="353521"/>
                  </a:lnTo>
                  <a:lnTo>
                    <a:pt x="1943754" y="358204"/>
                  </a:lnTo>
                  <a:lnTo>
                    <a:pt x="1979588" y="360840"/>
                  </a:lnTo>
                  <a:lnTo>
                    <a:pt x="1983003" y="359093"/>
                  </a:lnTo>
                  <a:lnTo>
                    <a:pt x="1982104" y="355812"/>
                  </a:lnTo>
                  <a:lnTo>
                    <a:pt x="1971579" y="346522"/>
                  </a:lnTo>
                  <a:lnTo>
                    <a:pt x="1938680" y="328333"/>
                  </a:lnTo>
                  <a:lnTo>
                    <a:pt x="1903244" y="312084"/>
                  </a:lnTo>
                  <a:lnTo>
                    <a:pt x="1859978" y="297101"/>
                  </a:lnTo>
                  <a:lnTo>
                    <a:pt x="1836588" y="290142"/>
                  </a:lnTo>
                  <a:lnTo>
                    <a:pt x="1811469" y="282329"/>
                  </a:lnTo>
                  <a:lnTo>
                    <a:pt x="1785198" y="273944"/>
                  </a:lnTo>
                  <a:lnTo>
                    <a:pt x="1758159" y="265180"/>
                  </a:lnTo>
                  <a:lnTo>
                    <a:pt x="1730608" y="256161"/>
                  </a:lnTo>
                  <a:lnTo>
                    <a:pt x="1702716" y="246974"/>
                  </a:lnTo>
                  <a:lnTo>
                    <a:pt x="1674596" y="237675"/>
                  </a:lnTo>
                  <a:lnTo>
                    <a:pt x="1646324" y="229358"/>
                  </a:lnTo>
                  <a:lnTo>
                    <a:pt x="1617951" y="221697"/>
                  </a:lnTo>
                  <a:lnTo>
                    <a:pt x="1589511" y="214473"/>
                  </a:lnTo>
                  <a:lnTo>
                    <a:pt x="1562084" y="207540"/>
                  </a:lnTo>
                  <a:lnTo>
                    <a:pt x="1535333" y="200802"/>
                  </a:lnTo>
                  <a:lnTo>
                    <a:pt x="1509032" y="194193"/>
                  </a:lnTo>
                  <a:lnTo>
                    <a:pt x="1483032" y="188729"/>
                  </a:lnTo>
                  <a:lnTo>
                    <a:pt x="1457232" y="184028"/>
                  </a:lnTo>
                  <a:lnTo>
                    <a:pt x="1431564" y="179835"/>
                  </a:lnTo>
                  <a:lnTo>
                    <a:pt x="1407045" y="175982"/>
                  </a:lnTo>
                  <a:lnTo>
                    <a:pt x="1360045" y="168878"/>
                  </a:lnTo>
                  <a:lnTo>
                    <a:pt x="1317284" y="159371"/>
                  </a:lnTo>
                  <a:lnTo>
                    <a:pt x="1279229" y="150206"/>
                  </a:lnTo>
                  <a:lnTo>
                    <a:pt x="1235064" y="143989"/>
                  </a:lnTo>
                  <a:lnTo>
                    <a:pt x="1193982" y="135765"/>
                  </a:lnTo>
                  <a:lnTo>
                    <a:pt x="1181037" y="133365"/>
                  </a:lnTo>
                  <a:lnTo>
                    <a:pt x="1177585" y="131244"/>
                  </a:lnTo>
                  <a:lnTo>
                    <a:pt x="1175284" y="128770"/>
                  </a:lnTo>
                  <a:lnTo>
                    <a:pt x="1179041" y="127122"/>
                  </a:lnTo>
                  <a:lnTo>
                    <a:pt x="1208553" y="125861"/>
                  </a:lnTo>
                  <a:lnTo>
                    <a:pt x="1246696" y="131719"/>
                  </a:lnTo>
                  <a:lnTo>
                    <a:pt x="1279607" y="137211"/>
                  </a:lnTo>
                  <a:lnTo>
                    <a:pt x="1312579" y="140358"/>
                  </a:lnTo>
                  <a:lnTo>
                    <a:pt x="1358069" y="144951"/>
                  </a:lnTo>
                  <a:lnTo>
                    <a:pt x="1395536" y="153015"/>
                  </a:lnTo>
                  <a:lnTo>
                    <a:pt x="1421472" y="160165"/>
                  </a:lnTo>
                  <a:lnTo>
                    <a:pt x="1375209" y="143793"/>
                  </a:lnTo>
                  <a:lnTo>
                    <a:pt x="1343074" y="136933"/>
                  </a:lnTo>
                  <a:lnTo>
                    <a:pt x="1300570" y="130356"/>
                  </a:lnTo>
                  <a:lnTo>
                    <a:pt x="1275265" y="127121"/>
                  </a:lnTo>
                  <a:lnTo>
                    <a:pt x="1247812" y="123906"/>
                  </a:lnTo>
                  <a:lnTo>
                    <a:pt x="1218927" y="120703"/>
                  </a:lnTo>
                  <a:lnTo>
                    <a:pt x="1190145" y="116453"/>
                  </a:lnTo>
                  <a:lnTo>
                    <a:pt x="1161432" y="111502"/>
                  </a:lnTo>
                  <a:lnTo>
                    <a:pt x="1132765" y="106085"/>
                  </a:lnTo>
                  <a:lnTo>
                    <a:pt x="1103070" y="101415"/>
                  </a:lnTo>
                  <a:lnTo>
                    <a:pt x="1072690" y="97243"/>
                  </a:lnTo>
                  <a:lnTo>
                    <a:pt x="1041854" y="93404"/>
                  </a:lnTo>
                  <a:lnTo>
                    <a:pt x="1011771" y="90844"/>
                  </a:lnTo>
                  <a:lnTo>
                    <a:pt x="982191" y="89138"/>
                  </a:lnTo>
                  <a:lnTo>
                    <a:pt x="952946" y="88000"/>
                  </a:lnTo>
                  <a:lnTo>
                    <a:pt x="924983" y="87242"/>
                  </a:lnTo>
                  <a:lnTo>
                    <a:pt x="897874" y="86736"/>
                  </a:lnTo>
                  <a:lnTo>
                    <a:pt x="871335" y="86399"/>
                  </a:lnTo>
                  <a:lnTo>
                    <a:pt x="824913" y="86024"/>
                  </a:lnTo>
                  <a:lnTo>
                    <a:pt x="785231" y="85858"/>
                  </a:lnTo>
                  <a:lnTo>
                    <a:pt x="741208" y="86823"/>
                  </a:lnTo>
                  <a:lnTo>
                    <a:pt x="721924" y="90799"/>
                  </a:lnTo>
                  <a:lnTo>
                    <a:pt x="718051" y="94399"/>
                  </a:lnTo>
                  <a:lnTo>
                    <a:pt x="717586" y="98916"/>
                  </a:lnTo>
                  <a:lnTo>
                    <a:pt x="719393" y="104044"/>
                  </a:lnTo>
                  <a:lnTo>
                    <a:pt x="732689" y="112564"/>
                  </a:lnTo>
                  <a:lnTo>
                    <a:pt x="766797" y="126133"/>
                  </a:lnTo>
                  <a:lnTo>
                    <a:pt x="798560" y="137551"/>
                  </a:lnTo>
                  <a:lnTo>
                    <a:pt x="840900" y="149681"/>
                  </a:lnTo>
                  <a:lnTo>
                    <a:pt x="887939" y="164950"/>
                  </a:lnTo>
                  <a:lnTo>
                    <a:pt x="912336" y="173467"/>
                  </a:lnTo>
                  <a:lnTo>
                    <a:pt x="938126" y="182319"/>
                  </a:lnTo>
                  <a:lnTo>
                    <a:pt x="964845" y="191396"/>
                  </a:lnTo>
                  <a:lnTo>
                    <a:pt x="992181" y="200623"/>
                  </a:lnTo>
                  <a:lnTo>
                    <a:pt x="1018873" y="208890"/>
                  </a:lnTo>
                  <a:lnTo>
                    <a:pt x="1045134" y="216518"/>
                  </a:lnTo>
                  <a:lnTo>
                    <a:pt x="1071108" y="223720"/>
                  </a:lnTo>
                  <a:lnTo>
                    <a:pt x="1095833" y="231697"/>
                  </a:lnTo>
                  <a:lnTo>
                    <a:pt x="1143059" y="249026"/>
                  </a:lnTo>
                  <a:lnTo>
                    <a:pt x="1180277" y="264490"/>
                  </a:lnTo>
                  <a:lnTo>
                    <a:pt x="1219386" y="285095"/>
                  </a:lnTo>
                  <a:lnTo>
                    <a:pt x="1228551" y="291663"/>
                  </a:lnTo>
                  <a:lnTo>
                    <a:pt x="1227253" y="296042"/>
                  </a:lnTo>
                  <a:lnTo>
                    <a:pt x="1206054" y="300908"/>
                  </a:lnTo>
                  <a:lnTo>
                    <a:pt x="1174761" y="303070"/>
                  </a:lnTo>
                  <a:lnTo>
                    <a:pt x="1137569" y="302973"/>
                  </a:lnTo>
                  <a:lnTo>
                    <a:pt x="1092817" y="299402"/>
                  </a:lnTo>
                  <a:lnTo>
                    <a:pt x="1067972" y="296968"/>
                  </a:lnTo>
                  <a:lnTo>
                    <a:pt x="1041883" y="294287"/>
                  </a:lnTo>
                  <a:lnTo>
                    <a:pt x="1014966" y="291441"/>
                  </a:lnTo>
                  <a:lnTo>
                    <a:pt x="988554" y="288486"/>
                  </a:lnTo>
                  <a:lnTo>
                    <a:pt x="962480" y="285457"/>
                  </a:lnTo>
                  <a:lnTo>
                    <a:pt x="936630" y="282380"/>
                  </a:lnTo>
                  <a:lnTo>
                    <a:pt x="910931" y="280328"/>
                  </a:lnTo>
                  <a:lnTo>
                    <a:pt x="885330" y="278960"/>
                  </a:lnTo>
                  <a:lnTo>
                    <a:pt x="859797" y="278049"/>
                  </a:lnTo>
                  <a:lnTo>
                    <a:pt x="834309" y="277441"/>
                  </a:lnTo>
                  <a:lnTo>
                    <a:pt x="808850" y="277035"/>
                  </a:lnTo>
                  <a:lnTo>
                    <a:pt x="783410" y="276765"/>
                  </a:lnTo>
                  <a:lnTo>
                    <a:pt x="741033" y="276465"/>
                  </a:lnTo>
                  <a:lnTo>
                    <a:pt x="705618" y="276332"/>
                  </a:lnTo>
                  <a:lnTo>
                    <a:pt x="662938" y="276257"/>
                  </a:lnTo>
                  <a:lnTo>
                    <a:pt x="633947" y="277293"/>
                  </a:lnTo>
                  <a:lnTo>
                    <a:pt x="630825" y="279054"/>
                  </a:lnTo>
                  <a:lnTo>
                    <a:pt x="629802" y="281286"/>
                  </a:lnTo>
                  <a:lnTo>
                    <a:pt x="632295" y="283832"/>
                  </a:lnTo>
                  <a:lnTo>
                    <a:pt x="653090" y="292472"/>
                  </a:lnTo>
                  <a:lnTo>
                    <a:pt x="693941" y="302794"/>
                  </a:lnTo>
                  <a:lnTo>
                    <a:pt x="731608" y="313081"/>
                  </a:lnTo>
                  <a:lnTo>
                    <a:pt x="775866" y="324708"/>
                  </a:lnTo>
                  <a:lnTo>
                    <a:pt x="799521" y="330772"/>
                  </a:lnTo>
                  <a:lnTo>
                    <a:pt x="823757" y="336931"/>
                  </a:lnTo>
                  <a:lnTo>
                    <a:pt x="848382" y="343154"/>
                  </a:lnTo>
                  <a:lnTo>
                    <a:pt x="873265" y="349419"/>
                  </a:lnTo>
                  <a:lnTo>
                    <a:pt x="898320" y="355713"/>
                  </a:lnTo>
                  <a:lnTo>
                    <a:pt x="923490" y="362026"/>
                  </a:lnTo>
                  <a:lnTo>
                    <a:pt x="948737" y="368350"/>
                  </a:lnTo>
                  <a:lnTo>
                    <a:pt x="993723" y="378200"/>
                  </a:lnTo>
                  <a:lnTo>
                    <a:pt x="1032766" y="386106"/>
                  </a:lnTo>
                  <a:lnTo>
                    <a:pt x="1077488" y="396506"/>
                  </a:lnTo>
                  <a:lnTo>
                    <a:pt x="1104969" y="404174"/>
                  </a:lnTo>
                  <a:lnTo>
                    <a:pt x="1104648" y="403858"/>
                  </a:lnTo>
                  <a:lnTo>
                    <a:pt x="1062228" y="391889"/>
                  </a:lnTo>
                  <a:lnTo>
                    <a:pt x="1026877" y="381959"/>
                  </a:lnTo>
                  <a:lnTo>
                    <a:pt x="983648" y="370490"/>
                  </a:lnTo>
                  <a:lnTo>
                    <a:pt x="960267" y="364468"/>
                  </a:lnTo>
                  <a:lnTo>
                    <a:pt x="935155" y="358337"/>
                  </a:lnTo>
                  <a:lnTo>
                    <a:pt x="908889" y="352133"/>
                  </a:lnTo>
                  <a:lnTo>
                    <a:pt x="881853" y="345880"/>
                  </a:lnTo>
                  <a:lnTo>
                    <a:pt x="853246" y="340654"/>
                  </a:lnTo>
                  <a:lnTo>
                    <a:pt x="823591" y="336111"/>
                  </a:lnTo>
                  <a:lnTo>
                    <a:pt x="793237" y="332024"/>
                  </a:lnTo>
                  <a:lnTo>
                    <a:pt x="763477" y="328241"/>
                  </a:lnTo>
                  <a:lnTo>
                    <a:pt x="734112" y="324660"/>
                  </a:lnTo>
                  <a:lnTo>
                    <a:pt x="705010" y="321215"/>
                  </a:lnTo>
                  <a:lnTo>
                    <a:pt x="676083" y="317860"/>
                  </a:lnTo>
                  <a:lnTo>
                    <a:pt x="647274" y="314565"/>
                  </a:lnTo>
                  <a:lnTo>
                    <a:pt x="618543" y="311310"/>
                  </a:lnTo>
                  <a:lnTo>
                    <a:pt x="590922" y="309140"/>
                  </a:lnTo>
                  <a:lnTo>
                    <a:pt x="564042" y="307694"/>
                  </a:lnTo>
                  <a:lnTo>
                    <a:pt x="537655" y="306729"/>
                  </a:lnTo>
                  <a:lnTo>
                    <a:pt x="491403" y="305657"/>
                  </a:lnTo>
                  <a:lnTo>
                    <a:pt x="451796" y="305181"/>
                  </a:lnTo>
                  <a:lnTo>
                    <a:pt x="407815" y="305971"/>
                  </a:lnTo>
                  <a:lnTo>
                    <a:pt x="388540" y="309907"/>
                  </a:lnTo>
                  <a:lnTo>
                    <a:pt x="383612" y="312438"/>
                  </a:lnTo>
                  <a:lnTo>
                    <a:pt x="381386" y="315184"/>
                  </a:lnTo>
                  <a:lnTo>
                    <a:pt x="380959" y="318072"/>
                  </a:lnTo>
                  <a:lnTo>
                    <a:pt x="384908" y="321056"/>
                  </a:lnTo>
                  <a:lnTo>
                    <a:pt x="424485" y="336273"/>
                  </a:lnTo>
                  <a:lnTo>
                    <a:pt x="455922" y="346304"/>
                  </a:lnTo>
                  <a:lnTo>
                    <a:pt x="498116" y="354291"/>
                  </a:lnTo>
                  <a:lnTo>
                    <a:pt x="522279" y="360019"/>
                  </a:lnTo>
                  <a:lnTo>
                    <a:pt x="547913" y="367012"/>
                  </a:lnTo>
                  <a:lnTo>
                    <a:pt x="574527" y="374850"/>
                  </a:lnTo>
                  <a:lnTo>
                    <a:pt x="601796" y="382192"/>
                  </a:lnTo>
                  <a:lnTo>
                    <a:pt x="629499" y="389203"/>
                  </a:lnTo>
                  <a:lnTo>
                    <a:pt x="657493" y="395994"/>
                  </a:lnTo>
                  <a:lnTo>
                    <a:pt x="685681" y="402637"/>
                  </a:lnTo>
                  <a:lnTo>
                    <a:pt x="713997" y="409183"/>
                  </a:lnTo>
                  <a:lnTo>
                    <a:pt x="742400" y="415664"/>
                  </a:lnTo>
                  <a:lnTo>
                    <a:pt x="768744" y="422101"/>
                  </a:lnTo>
                  <a:lnTo>
                    <a:pt x="793714" y="428509"/>
                  </a:lnTo>
                  <a:lnTo>
                    <a:pt x="839098" y="440215"/>
                  </a:lnTo>
                  <a:lnTo>
                    <a:pt x="876908" y="448945"/>
                  </a:lnTo>
                  <a:lnTo>
                    <a:pt x="923765" y="463652"/>
                  </a:lnTo>
                  <a:lnTo>
                    <a:pt x="926695" y="464676"/>
                  </a:lnTo>
                  <a:lnTo>
                    <a:pt x="882156" y="453287"/>
                  </a:lnTo>
                  <a:lnTo>
                    <a:pt x="845245" y="447348"/>
                  </a:lnTo>
                  <a:lnTo>
                    <a:pt x="798501" y="440121"/>
                  </a:lnTo>
                  <a:lnTo>
                    <a:pt x="771219" y="435231"/>
                  </a:lnTo>
                  <a:lnTo>
                    <a:pt x="742448" y="429854"/>
                  </a:lnTo>
                  <a:lnTo>
                    <a:pt x="712685" y="425211"/>
                  </a:lnTo>
                  <a:lnTo>
                    <a:pt x="682258" y="421057"/>
                  </a:lnTo>
                  <a:lnTo>
                    <a:pt x="651391" y="417230"/>
                  </a:lnTo>
                  <a:lnTo>
                    <a:pt x="620229" y="413620"/>
                  </a:lnTo>
                  <a:lnTo>
                    <a:pt x="588872" y="410155"/>
                  </a:lnTo>
                  <a:lnTo>
                    <a:pt x="557383" y="406786"/>
                  </a:lnTo>
                  <a:lnTo>
                    <a:pt x="525808" y="403483"/>
                  </a:lnTo>
                  <a:lnTo>
                    <a:pt x="494173" y="400222"/>
                  </a:lnTo>
                  <a:lnTo>
                    <a:pt x="462501" y="396989"/>
                  </a:lnTo>
                  <a:lnTo>
                    <a:pt x="431861" y="394835"/>
                  </a:lnTo>
                  <a:lnTo>
                    <a:pt x="401909" y="393398"/>
                  </a:lnTo>
                  <a:lnTo>
                    <a:pt x="372417" y="392440"/>
                  </a:lnTo>
                  <a:lnTo>
                    <a:pt x="344288" y="391802"/>
                  </a:lnTo>
                  <a:lnTo>
                    <a:pt x="317069" y="391376"/>
                  </a:lnTo>
                  <a:lnTo>
                    <a:pt x="290456" y="391093"/>
                  </a:lnTo>
                  <a:lnTo>
                    <a:pt x="243953" y="390777"/>
                  </a:lnTo>
                  <a:lnTo>
                    <a:pt x="205294" y="391695"/>
                  </a:lnTo>
                  <a:lnTo>
                    <a:pt x="166738" y="397104"/>
                  </a:lnTo>
                  <a:lnTo>
                    <a:pt x="149103" y="398741"/>
                  </a:lnTo>
                  <a:lnTo>
                    <a:pt x="145671" y="401294"/>
                  </a:lnTo>
                  <a:lnTo>
                    <a:pt x="145499" y="405112"/>
                  </a:lnTo>
                  <a:lnTo>
                    <a:pt x="147501" y="409775"/>
                  </a:lnTo>
                  <a:lnTo>
                    <a:pt x="161015" y="417778"/>
                  </a:lnTo>
                  <a:lnTo>
                    <a:pt x="200890" y="428233"/>
                  </a:lnTo>
                  <a:lnTo>
                    <a:pt x="240129" y="435859"/>
                  </a:lnTo>
                  <a:lnTo>
                    <a:pt x="285792" y="446304"/>
                  </a:lnTo>
                  <a:lnTo>
                    <a:pt x="311938" y="452053"/>
                  </a:lnTo>
                  <a:lnTo>
                    <a:pt x="339953" y="458002"/>
                  </a:lnTo>
                  <a:lnTo>
                    <a:pt x="369212" y="464084"/>
                  </a:lnTo>
                  <a:lnTo>
                    <a:pt x="399301" y="470257"/>
                  </a:lnTo>
                  <a:lnTo>
                    <a:pt x="429945" y="476488"/>
                  </a:lnTo>
                  <a:lnTo>
                    <a:pt x="460957" y="482758"/>
                  </a:lnTo>
                  <a:lnTo>
                    <a:pt x="491157" y="490114"/>
                  </a:lnTo>
                  <a:lnTo>
                    <a:pt x="520815" y="498192"/>
                  </a:lnTo>
                  <a:lnTo>
                    <a:pt x="550112" y="506753"/>
                  </a:lnTo>
                  <a:lnTo>
                    <a:pt x="578109" y="514577"/>
                  </a:lnTo>
                  <a:lnTo>
                    <a:pt x="605242" y="521910"/>
                  </a:lnTo>
                  <a:lnTo>
                    <a:pt x="631797" y="528915"/>
                  </a:lnTo>
                  <a:lnTo>
                    <a:pt x="678235" y="539521"/>
                  </a:lnTo>
                  <a:lnTo>
                    <a:pt x="717924" y="547762"/>
                  </a:lnTo>
                  <a:lnTo>
                    <a:pt x="759836" y="558352"/>
                  </a:lnTo>
                  <a:lnTo>
                    <a:pt x="771125" y="564951"/>
                  </a:lnTo>
                  <a:lnTo>
                    <a:pt x="767785" y="566076"/>
                  </a:lnTo>
                  <a:lnTo>
                    <a:pt x="731688" y="562602"/>
                  </a:lnTo>
                  <a:lnTo>
                    <a:pt x="694762" y="557668"/>
                  </a:lnTo>
                  <a:lnTo>
                    <a:pt x="648011" y="549125"/>
                  </a:lnTo>
                  <a:lnTo>
                    <a:pt x="622209" y="543883"/>
                  </a:lnTo>
                  <a:lnTo>
                    <a:pt x="594425" y="539331"/>
                  </a:lnTo>
                  <a:lnTo>
                    <a:pt x="565319" y="535237"/>
                  </a:lnTo>
                  <a:lnTo>
                    <a:pt x="535331" y="531450"/>
                  </a:lnTo>
                  <a:lnTo>
                    <a:pt x="504756" y="527867"/>
                  </a:lnTo>
                  <a:lnTo>
                    <a:pt x="473789" y="524419"/>
                  </a:lnTo>
                  <a:lnTo>
                    <a:pt x="442561" y="521063"/>
                  </a:lnTo>
                  <a:lnTo>
                    <a:pt x="410101" y="517767"/>
                  </a:lnTo>
                  <a:lnTo>
                    <a:pt x="376819" y="514511"/>
                  </a:lnTo>
                  <a:lnTo>
                    <a:pt x="342990" y="511282"/>
                  </a:lnTo>
                  <a:lnTo>
                    <a:pt x="310912" y="509130"/>
                  </a:lnTo>
                  <a:lnTo>
                    <a:pt x="280002" y="507695"/>
                  </a:lnTo>
                  <a:lnTo>
                    <a:pt x="249870" y="506738"/>
                  </a:lnTo>
                  <a:lnTo>
                    <a:pt x="220257" y="506101"/>
                  </a:lnTo>
                  <a:lnTo>
                    <a:pt x="190990" y="505675"/>
                  </a:lnTo>
                  <a:lnTo>
                    <a:pt x="161953" y="505392"/>
                  </a:lnTo>
                  <a:lnTo>
                    <a:pt x="136246" y="505203"/>
                  </a:lnTo>
                  <a:lnTo>
                    <a:pt x="90748" y="504993"/>
                  </a:lnTo>
                  <a:lnTo>
                    <a:pt x="55006" y="504900"/>
                  </a:lnTo>
                  <a:lnTo>
                    <a:pt x="16727" y="507669"/>
                  </a:lnTo>
                  <a:lnTo>
                    <a:pt x="7678" y="509896"/>
                  </a:lnTo>
                  <a:lnTo>
                    <a:pt x="2704" y="512439"/>
                  </a:lnTo>
                  <a:lnTo>
                    <a:pt x="447" y="515193"/>
                  </a:lnTo>
                  <a:lnTo>
                    <a:pt x="0" y="518087"/>
                  </a:lnTo>
                  <a:lnTo>
                    <a:pt x="3935" y="521074"/>
                  </a:lnTo>
                  <a:lnTo>
                    <a:pt x="46313" y="533474"/>
                  </a:lnTo>
                  <a:lnTo>
                    <a:pt x="81470" y="539783"/>
                  </a:lnTo>
                  <a:lnTo>
                    <a:pt x="125318" y="546114"/>
                  </a:lnTo>
                  <a:lnTo>
                    <a:pt x="150980" y="550343"/>
                  </a:lnTo>
                  <a:lnTo>
                    <a:pt x="178673" y="555279"/>
                  </a:lnTo>
                  <a:lnTo>
                    <a:pt x="207717" y="560686"/>
                  </a:lnTo>
                  <a:lnTo>
                    <a:pt x="238722" y="566407"/>
                  </a:lnTo>
                  <a:lnTo>
                    <a:pt x="271033" y="572338"/>
                  </a:lnTo>
                  <a:lnTo>
                    <a:pt x="304216" y="578409"/>
                  </a:lnTo>
                  <a:lnTo>
                    <a:pt x="339038" y="585631"/>
                  </a:lnTo>
                  <a:lnTo>
                    <a:pt x="374952" y="593621"/>
                  </a:lnTo>
                  <a:lnTo>
                    <a:pt x="411595" y="602122"/>
                  </a:lnTo>
                  <a:lnTo>
                    <a:pt x="447665" y="609906"/>
                  </a:lnTo>
                  <a:lnTo>
                    <a:pt x="483354" y="617212"/>
                  </a:lnTo>
                  <a:lnTo>
                    <a:pt x="518788" y="624200"/>
                  </a:lnTo>
                  <a:lnTo>
                    <a:pt x="554052" y="632033"/>
                  </a:lnTo>
                  <a:lnTo>
                    <a:pt x="589203" y="640431"/>
                  </a:lnTo>
                  <a:lnTo>
                    <a:pt x="624279" y="649204"/>
                  </a:lnTo>
                  <a:lnTo>
                    <a:pt x="656130" y="657169"/>
                  </a:lnTo>
                  <a:lnTo>
                    <a:pt x="685830" y="664596"/>
                  </a:lnTo>
                  <a:lnTo>
                    <a:pt x="714097" y="671664"/>
                  </a:lnTo>
                  <a:lnTo>
                    <a:pt x="739292" y="677435"/>
                  </a:lnTo>
                  <a:lnTo>
                    <a:pt x="784219" y="686668"/>
                  </a:lnTo>
                  <a:lnTo>
                    <a:pt x="819709" y="697122"/>
                  </a:lnTo>
                  <a:lnTo>
                    <a:pt x="865289" y="713162"/>
                  </a:lnTo>
                  <a:lnTo>
                    <a:pt x="866545" y="715683"/>
                  </a:lnTo>
                  <a:lnTo>
                    <a:pt x="866324" y="718422"/>
                  </a:lnTo>
                  <a:lnTo>
                    <a:pt x="830617" y="717220"/>
                  </a:lnTo>
                  <a:lnTo>
                    <a:pt x="793410" y="712818"/>
                  </a:lnTo>
                  <a:lnTo>
                    <a:pt x="751122" y="706274"/>
                  </a:lnTo>
                  <a:lnTo>
                    <a:pt x="704105" y="696311"/>
                  </a:lnTo>
                  <a:lnTo>
                    <a:pt x="679713" y="691749"/>
                  </a:lnTo>
                  <a:lnTo>
                    <a:pt x="654986" y="687649"/>
                  </a:lnTo>
                  <a:lnTo>
                    <a:pt x="630034" y="683858"/>
                  </a:lnTo>
                  <a:lnTo>
                    <a:pt x="604933" y="681330"/>
                  </a:lnTo>
                  <a:lnTo>
                    <a:pt x="579733" y="679645"/>
                  </a:lnTo>
                  <a:lnTo>
                    <a:pt x="554465" y="678522"/>
                  </a:lnTo>
                  <a:lnTo>
                    <a:pt x="529154" y="676715"/>
                  </a:lnTo>
                  <a:lnTo>
                    <a:pt x="503813" y="674451"/>
                  </a:lnTo>
                  <a:lnTo>
                    <a:pt x="456254" y="670173"/>
                  </a:lnTo>
                  <a:lnTo>
                    <a:pt x="417477" y="668272"/>
                  </a:lnTo>
                  <a:lnTo>
                    <a:pt x="370953" y="667200"/>
                  </a:lnTo>
                  <a:lnTo>
                    <a:pt x="340470" y="671940"/>
                  </a:lnTo>
                  <a:lnTo>
                    <a:pt x="336749" y="674443"/>
                  </a:lnTo>
                  <a:lnTo>
                    <a:pt x="336384" y="677171"/>
                  </a:lnTo>
                  <a:lnTo>
                    <a:pt x="338258" y="680047"/>
                  </a:lnTo>
                  <a:lnTo>
                    <a:pt x="373799" y="693326"/>
                  </a:lnTo>
                  <a:lnTo>
                    <a:pt x="404820" y="703609"/>
                  </a:lnTo>
                  <a:lnTo>
                    <a:pt x="448240" y="718057"/>
                  </a:lnTo>
                  <a:lnTo>
                    <a:pt x="473154" y="726354"/>
                  </a:lnTo>
                  <a:lnTo>
                    <a:pt x="500346" y="734003"/>
                  </a:lnTo>
                  <a:lnTo>
                    <a:pt x="529057" y="741218"/>
                  </a:lnTo>
                  <a:lnTo>
                    <a:pt x="558782" y="748146"/>
                  </a:lnTo>
                  <a:lnTo>
                    <a:pt x="589182" y="755939"/>
                  </a:lnTo>
                  <a:lnTo>
                    <a:pt x="620032" y="764309"/>
                  </a:lnTo>
                  <a:lnTo>
                    <a:pt x="651181" y="773064"/>
                  </a:lnTo>
                  <a:lnTo>
                    <a:pt x="682531" y="782076"/>
                  </a:lnTo>
                  <a:lnTo>
                    <a:pt x="714014" y="791259"/>
                  </a:lnTo>
                  <a:lnTo>
                    <a:pt x="745587" y="800556"/>
                  </a:lnTo>
                  <a:lnTo>
                    <a:pt x="775101" y="808871"/>
                  </a:lnTo>
                  <a:lnTo>
                    <a:pt x="803245" y="816530"/>
                  </a:lnTo>
                  <a:lnTo>
                    <a:pt x="830473" y="823754"/>
                  </a:lnTo>
                  <a:lnTo>
                    <a:pt x="877661" y="837424"/>
                  </a:lnTo>
                  <a:lnTo>
                    <a:pt x="917683" y="849497"/>
                  </a:lnTo>
                  <a:lnTo>
                    <a:pt x="961898" y="862243"/>
                  </a:lnTo>
                  <a:lnTo>
                    <a:pt x="981227" y="869347"/>
                  </a:lnTo>
                  <a:lnTo>
                    <a:pt x="981937" y="870607"/>
                  </a:lnTo>
                  <a:lnTo>
                    <a:pt x="957653" y="866264"/>
                  </a:lnTo>
                  <a:lnTo>
                    <a:pt x="914828" y="853101"/>
                  </a:lnTo>
                  <a:lnTo>
                    <a:pt x="876699" y="845528"/>
                  </a:lnTo>
                  <a:lnTo>
                    <a:pt x="832236" y="835813"/>
                  </a:lnTo>
                  <a:lnTo>
                    <a:pt x="808526" y="830258"/>
                  </a:lnTo>
                  <a:lnTo>
                    <a:pt x="784253" y="825497"/>
                  </a:lnTo>
                  <a:lnTo>
                    <a:pt x="759604" y="821265"/>
                  </a:lnTo>
                  <a:lnTo>
                    <a:pt x="734705" y="817385"/>
                  </a:lnTo>
                  <a:lnTo>
                    <a:pt x="687283" y="810251"/>
                  </a:lnTo>
                  <a:lnTo>
                    <a:pt x="643629" y="803553"/>
                  </a:lnTo>
                  <a:lnTo>
                    <a:pt x="606589" y="797049"/>
                  </a:lnTo>
                  <a:lnTo>
                    <a:pt x="561041" y="792493"/>
                  </a:lnTo>
                  <a:lnTo>
                    <a:pt x="542367" y="794250"/>
                  </a:lnTo>
                  <a:lnTo>
                    <a:pt x="535905" y="796200"/>
                  </a:lnTo>
                  <a:lnTo>
                    <a:pt x="532655" y="798558"/>
                  </a:lnTo>
                  <a:lnTo>
                    <a:pt x="531547" y="801189"/>
                  </a:lnTo>
                  <a:lnTo>
                    <a:pt x="531867" y="804001"/>
                  </a:lnTo>
                  <a:lnTo>
                    <a:pt x="543511" y="809947"/>
                  </a:lnTo>
                  <a:lnTo>
                    <a:pt x="590536" y="827445"/>
                  </a:lnTo>
                  <a:lnTo>
                    <a:pt x="625678" y="839064"/>
                  </a:lnTo>
                  <a:lnTo>
                    <a:pt x="668107" y="852343"/>
                  </a:lnTo>
                  <a:lnTo>
                    <a:pt x="692757" y="860328"/>
                  </a:lnTo>
                  <a:lnTo>
                    <a:pt x="718715" y="868827"/>
                  </a:lnTo>
                  <a:lnTo>
                    <a:pt x="745545" y="877668"/>
                  </a:lnTo>
                  <a:lnTo>
                    <a:pt x="772957" y="886737"/>
                  </a:lnTo>
                  <a:lnTo>
                    <a:pt x="800756" y="895958"/>
                  </a:lnTo>
                  <a:lnTo>
                    <a:pt x="827757" y="905280"/>
                  </a:lnTo>
                  <a:lnTo>
                    <a:pt x="854223" y="914671"/>
                  </a:lnTo>
                  <a:lnTo>
                    <a:pt x="880334" y="924105"/>
                  </a:lnTo>
                  <a:lnTo>
                    <a:pt x="905150" y="933570"/>
                  </a:lnTo>
                  <a:lnTo>
                    <a:pt x="952478" y="952553"/>
                  </a:lnTo>
                  <a:lnTo>
                    <a:pt x="992563" y="968752"/>
                  </a:lnTo>
                  <a:lnTo>
                    <a:pt x="1026959" y="981948"/>
                  </a:lnTo>
                  <a:lnTo>
                    <a:pt x="1072246" y="996221"/>
                  </a:lnTo>
                  <a:lnTo>
                    <a:pt x="1076483" y="997522"/>
                  </a:lnTo>
                  <a:lnTo>
                    <a:pt x="1076132" y="998390"/>
                  </a:lnTo>
                  <a:lnTo>
                    <a:pt x="1067276" y="999354"/>
                  </a:lnTo>
                  <a:lnTo>
                    <a:pt x="1025999" y="991310"/>
                  </a:lnTo>
                  <a:lnTo>
                    <a:pt x="994195" y="981743"/>
                  </a:lnTo>
                  <a:lnTo>
                    <a:pt x="956070" y="973258"/>
                  </a:lnTo>
                  <a:lnTo>
                    <a:pt x="914432" y="965959"/>
                  </a:lnTo>
                  <a:lnTo>
                    <a:pt x="871231" y="959187"/>
                  </a:lnTo>
                  <a:lnTo>
                    <a:pt x="830159" y="952650"/>
                  </a:lnTo>
                  <a:lnTo>
                    <a:pt x="790738" y="947275"/>
                  </a:lnTo>
                  <a:lnTo>
                    <a:pt x="752051" y="944886"/>
                  </a:lnTo>
                  <a:lnTo>
                    <a:pt x="709739" y="938485"/>
                  </a:lnTo>
                  <a:lnTo>
                    <a:pt x="690299" y="938509"/>
                  </a:lnTo>
                  <a:lnTo>
                    <a:pt x="682152" y="939998"/>
                  </a:lnTo>
                  <a:lnTo>
                    <a:pt x="678836" y="942049"/>
                  </a:lnTo>
                  <a:lnTo>
                    <a:pt x="678742" y="944474"/>
                  </a:lnTo>
                  <a:lnTo>
                    <a:pt x="685342" y="951050"/>
                  </a:lnTo>
                  <a:lnTo>
                    <a:pt x="721093" y="972518"/>
                  </a:lnTo>
                  <a:lnTo>
                    <a:pt x="751789" y="985738"/>
                  </a:lnTo>
                  <a:lnTo>
                    <a:pt x="793654" y="1002198"/>
                  </a:lnTo>
                  <a:lnTo>
                    <a:pt x="817730" y="1012090"/>
                  </a:lnTo>
                  <a:lnTo>
                    <a:pt x="843305" y="1022918"/>
                  </a:lnTo>
                  <a:lnTo>
                    <a:pt x="869880" y="1034371"/>
                  </a:lnTo>
                  <a:lnTo>
                    <a:pt x="897122" y="1045180"/>
                  </a:lnTo>
                  <a:lnTo>
                    <a:pt x="924809" y="1055562"/>
                  </a:lnTo>
                  <a:lnTo>
                    <a:pt x="952791" y="1065658"/>
                  </a:lnTo>
                  <a:lnTo>
                    <a:pt x="980971" y="1076622"/>
                  </a:lnTo>
                  <a:lnTo>
                    <a:pt x="1009283" y="1088165"/>
                  </a:lnTo>
                  <a:lnTo>
                    <a:pt x="1037682" y="1100093"/>
                  </a:lnTo>
                  <a:lnTo>
                    <a:pt x="1065082" y="1112279"/>
                  </a:lnTo>
                  <a:lnTo>
                    <a:pt x="1091815" y="1124636"/>
                  </a:lnTo>
                  <a:lnTo>
                    <a:pt x="1118104" y="1137107"/>
                  </a:lnTo>
                  <a:lnTo>
                    <a:pt x="1143038" y="1147538"/>
                  </a:lnTo>
                  <a:lnTo>
                    <a:pt x="1190498" y="1164773"/>
                  </a:lnTo>
                  <a:lnTo>
                    <a:pt x="1230641" y="1179488"/>
                  </a:lnTo>
                  <a:lnTo>
                    <a:pt x="1274525" y="1196850"/>
                  </a:lnTo>
                  <a:lnTo>
                    <a:pt x="1288801" y="1202916"/>
                  </a:lnTo>
                  <a:lnTo>
                    <a:pt x="1289644" y="1203053"/>
                  </a:lnTo>
                  <a:lnTo>
                    <a:pt x="1288089" y="1202085"/>
                  </a:lnTo>
                  <a:lnTo>
                    <a:pt x="1253061" y="1192928"/>
                  </a:lnTo>
                  <a:lnTo>
                    <a:pt x="1222111" y="1187062"/>
                  </a:lnTo>
                  <a:lnTo>
                    <a:pt x="1184366" y="1178106"/>
                  </a:lnTo>
                  <a:lnTo>
                    <a:pt x="1142897" y="1167069"/>
                  </a:lnTo>
                  <a:lnTo>
                    <a:pt x="1099771" y="1155109"/>
                  </a:lnTo>
                  <a:lnTo>
                    <a:pt x="1055910" y="1142737"/>
                  </a:lnTo>
                  <a:lnTo>
                    <a:pt x="1011722" y="1131241"/>
                  </a:lnTo>
                  <a:lnTo>
                    <a:pt x="967388" y="1122605"/>
                  </a:lnTo>
                  <a:lnTo>
                    <a:pt x="928634" y="1115238"/>
                  </a:lnTo>
                  <a:lnTo>
                    <a:pt x="892713" y="1109495"/>
                  </a:lnTo>
                  <a:lnTo>
                    <a:pt x="855581" y="1106943"/>
                  </a:lnTo>
                  <a:lnTo>
                    <a:pt x="834845" y="1108630"/>
                  </a:lnTo>
                  <a:lnTo>
                    <a:pt x="829315" y="1110562"/>
                  </a:lnTo>
                  <a:lnTo>
                    <a:pt x="829862" y="1115024"/>
                  </a:lnTo>
                  <a:lnTo>
                    <a:pt x="841758" y="1128450"/>
                  </a:lnTo>
                  <a:lnTo>
                    <a:pt x="877314" y="1148802"/>
                  </a:lnTo>
                  <a:lnTo>
                    <a:pt x="909062" y="1164629"/>
                  </a:lnTo>
                  <a:lnTo>
                    <a:pt x="945398" y="1182246"/>
                  </a:lnTo>
                  <a:lnTo>
                    <a:pt x="986241" y="1200660"/>
                  </a:lnTo>
                  <a:lnTo>
                    <a:pt x="1031910" y="1219426"/>
                  </a:lnTo>
                  <a:lnTo>
                    <a:pt x="1055943" y="1228876"/>
                  </a:lnTo>
                  <a:lnTo>
                    <a:pt x="1080430" y="1238351"/>
                  </a:lnTo>
                  <a:lnTo>
                    <a:pt x="1105222" y="1247842"/>
                  </a:lnTo>
                  <a:lnTo>
                    <a:pt x="1130217" y="1257345"/>
                  </a:lnTo>
                  <a:lnTo>
                    <a:pt x="1177744" y="1279192"/>
                  </a:lnTo>
                  <a:lnTo>
                    <a:pt x="1223562" y="1300897"/>
                  </a:lnTo>
                  <a:lnTo>
                    <a:pt x="1268620" y="1317598"/>
                  </a:lnTo>
                  <a:lnTo>
                    <a:pt x="1307695" y="1332078"/>
                  </a:lnTo>
                  <a:lnTo>
                    <a:pt x="1353800" y="1349306"/>
                  </a:lnTo>
                  <a:lnTo>
                    <a:pt x="1387710" y="1364609"/>
                  </a:lnTo>
                  <a:lnTo>
                    <a:pt x="1389450" y="1365881"/>
                  </a:lnTo>
                  <a:lnTo>
                    <a:pt x="1347050" y="1349207"/>
                  </a:lnTo>
                  <a:lnTo>
                    <a:pt x="1306547" y="1332509"/>
                  </a:lnTo>
                  <a:lnTo>
                    <a:pt x="1272341" y="1320360"/>
                  </a:lnTo>
                  <a:lnTo>
                    <a:pt x="1235971" y="1307904"/>
                  </a:lnTo>
                  <a:lnTo>
                    <a:pt x="1195818" y="1295313"/>
                  </a:lnTo>
                  <a:lnTo>
                    <a:pt x="1154337" y="1283720"/>
                  </a:lnTo>
                  <a:lnTo>
                    <a:pt x="1114733" y="1275040"/>
                  </a:lnTo>
                  <a:lnTo>
                    <a:pt x="1078787" y="1264831"/>
                  </a:lnTo>
                  <a:lnTo>
                    <a:pt x="1045173" y="1255356"/>
                  </a:lnTo>
                  <a:lnTo>
                    <a:pt x="997556" y="1250021"/>
                  </a:lnTo>
                  <a:lnTo>
                    <a:pt x="969559" y="1248773"/>
                  </a:lnTo>
                  <a:lnTo>
                    <a:pt x="964633" y="1252674"/>
                  </a:lnTo>
                  <a:lnTo>
                    <a:pt x="965583" y="1259508"/>
                  </a:lnTo>
                  <a:lnTo>
                    <a:pt x="970448" y="1268297"/>
                  </a:lnTo>
                  <a:lnTo>
                    <a:pt x="997523" y="1290779"/>
                  </a:lnTo>
                  <a:lnTo>
                    <a:pt x="1028811" y="1307105"/>
                  </a:lnTo>
                  <a:lnTo>
                    <a:pt x="1067411" y="1324944"/>
                  </a:lnTo>
                  <a:lnTo>
                    <a:pt x="1109261" y="1343456"/>
                  </a:lnTo>
                  <a:lnTo>
                    <a:pt x="1132910" y="1353896"/>
                  </a:lnTo>
                  <a:lnTo>
                    <a:pt x="1158200" y="1365089"/>
                  </a:lnTo>
                  <a:lnTo>
                    <a:pt x="1184586" y="1376784"/>
                  </a:lnTo>
                  <a:lnTo>
                    <a:pt x="1210643" y="1387756"/>
                  </a:lnTo>
                  <a:lnTo>
                    <a:pt x="1236480" y="1398246"/>
                  </a:lnTo>
                  <a:lnTo>
                    <a:pt x="1262172" y="1408414"/>
                  </a:lnTo>
                  <a:lnTo>
                    <a:pt x="1288825" y="1419426"/>
                  </a:lnTo>
                  <a:lnTo>
                    <a:pt x="1316119" y="1431000"/>
                  </a:lnTo>
                  <a:lnTo>
                    <a:pt x="1343839" y="1442950"/>
                  </a:lnTo>
                  <a:lnTo>
                    <a:pt x="1370787" y="1454092"/>
                  </a:lnTo>
                  <a:lnTo>
                    <a:pt x="1397218" y="1464694"/>
                  </a:lnTo>
                  <a:lnTo>
                    <a:pt x="1423306" y="1474938"/>
                  </a:lnTo>
                  <a:lnTo>
                    <a:pt x="1448106" y="1483884"/>
                  </a:lnTo>
                  <a:lnTo>
                    <a:pt x="1495417" y="1499468"/>
                  </a:lnTo>
                  <a:lnTo>
                    <a:pt x="1535494" y="1513449"/>
                  </a:lnTo>
                  <a:lnTo>
                    <a:pt x="1569887" y="1525661"/>
                  </a:lnTo>
                  <a:lnTo>
                    <a:pt x="1610932" y="1538486"/>
                  </a:lnTo>
                  <a:lnTo>
                    <a:pt x="1635324" y="1546872"/>
                  </a:lnTo>
                  <a:lnTo>
                    <a:pt x="1639193" y="1546656"/>
                  </a:lnTo>
                  <a:lnTo>
                    <a:pt x="1641772" y="1545454"/>
                  </a:lnTo>
                  <a:lnTo>
                    <a:pt x="1639259" y="1542536"/>
                  </a:lnTo>
                  <a:lnTo>
                    <a:pt x="1593448" y="1516746"/>
                  </a:lnTo>
                  <a:lnTo>
                    <a:pt x="1552179" y="1493276"/>
                  </a:lnTo>
                  <a:lnTo>
                    <a:pt x="1519095" y="1478242"/>
                  </a:lnTo>
                  <a:lnTo>
                    <a:pt x="1483223" y="1464505"/>
                  </a:lnTo>
                  <a:lnTo>
                    <a:pt x="1446114" y="1451344"/>
                  </a:lnTo>
                  <a:lnTo>
                    <a:pt x="1408454" y="1438439"/>
                  </a:lnTo>
                  <a:lnTo>
                    <a:pt x="1371607" y="1426706"/>
                  </a:lnTo>
                  <a:lnTo>
                    <a:pt x="1337593" y="1417964"/>
                  </a:lnTo>
                  <a:lnTo>
                    <a:pt x="1293749" y="1407092"/>
                  </a:lnTo>
                  <a:lnTo>
                    <a:pt x="1248891" y="1407281"/>
                  </a:lnTo>
                  <a:lnTo>
                    <a:pt x="1222312" y="1414040"/>
                  </a:lnTo>
                  <a:lnTo>
                    <a:pt x="1222035" y="1420002"/>
                  </a:lnTo>
                  <a:lnTo>
                    <a:pt x="1233016" y="1437915"/>
                  </a:lnTo>
                  <a:lnTo>
                    <a:pt x="1277734" y="1470816"/>
                  </a:lnTo>
                  <a:lnTo>
                    <a:pt x="1313864" y="1492249"/>
                  </a:lnTo>
                  <a:lnTo>
                    <a:pt x="1351792" y="1513063"/>
                  </a:lnTo>
                  <a:lnTo>
                    <a:pt x="1390875" y="1533956"/>
                  </a:lnTo>
                  <a:lnTo>
                    <a:pt x="1432939" y="1557353"/>
                  </a:lnTo>
                  <a:lnTo>
                    <a:pt x="1476329" y="1579040"/>
                  </a:lnTo>
                  <a:lnTo>
                    <a:pt x="1519250" y="1598204"/>
                  </a:lnTo>
                  <a:lnTo>
                    <a:pt x="1559492" y="1613777"/>
                  </a:lnTo>
                  <a:lnTo>
                    <a:pt x="1592899" y="1627753"/>
                  </a:lnTo>
                  <a:lnTo>
                    <a:pt x="1632685" y="1644700"/>
                  </a:lnTo>
                  <a:lnTo>
                    <a:pt x="1669517" y="1654851"/>
                  </a:lnTo>
                  <a:lnTo>
                    <a:pt x="1674689" y="1654626"/>
                  </a:lnTo>
                  <a:lnTo>
                    <a:pt x="1678136" y="1653418"/>
                  </a:lnTo>
                  <a:lnTo>
                    <a:pt x="1680434" y="1651553"/>
                  </a:lnTo>
                  <a:lnTo>
                    <a:pt x="1668877" y="1643838"/>
                  </a:lnTo>
                  <a:lnTo>
                    <a:pt x="1623396" y="1621637"/>
                  </a:lnTo>
                  <a:lnTo>
                    <a:pt x="1581161" y="1603142"/>
                  </a:lnTo>
                  <a:lnTo>
                    <a:pt x="1535134" y="1584256"/>
                  </a:lnTo>
                  <a:lnTo>
                    <a:pt x="1493038" y="1570311"/>
                  </a:lnTo>
                  <a:lnTo>
                    <a:pt x="1453754" y="1559476"/>
                  </a:lnTo>
                  <a:lnTo>
                    <a:pt x="1415304" y="1559676"/>
                  </a:lnTo>
                  <a:lnTo>
                    <a:pt x="1392269" y="1566438"/>
                  </a:lnTo>
                  <a:lnTo>
                    <a:pt x="1390373" y="1572401"/>
                  </a:lnTo>
                  <a:lnTo>
                    <a:pt x="1393911" y="1590315"/>
                  </a:lnTo>
                  <a:lnTo>
                    <a:pt x="1407803" y="1619143"/>
                  </a:lnTo>
                  <a:lnTo>
                    <a:pt x="1446669" y="1657329"/>
                  </a:lnTo>
                  <a:lnTo>
                    <a:pt x="1492289" y="1695446"/>
                  </a:lnTo>
                  <a:lnTo>
                    <a:pt x="1537245" y="1733549"/>
                  </a:lnTo>
                  <a:lnTo>
                    <a:pt x="1575052" y="1769533"/>
                  </a:lnTo>
                  <a:lnTo>
                    <a:pt x="1577845" y="1775530"/>
                  </a:lnTo>
                  <a:lnTo>
                    <a:pt x="1578649" y="1780587"/>
                  </a:lnTo>
                  <a:lnTo>
                    <a:pt x="1578127" y="1783958"/>
                  </a:lnTo>
                  <a:lnTo>
                    <a:pt x="1576719" y="1786205"/>
                  </a:lnTo>
                  <a:lnTo>
                    <a:pt x="1574723" y="1787704"/>
                  </a:lnTo>
                  <a:lnTo>
                    <a:pt x="1528165" y="1790436"/>
                  </a:lnTo>
                  <a:lnTo>
                    <a:pt x="1501604" y="1790677"/>
                  </a:lnTo>
                  <a:lnTo>
                    <a:pt x="1501363" y="1792801"/>
                  </a:lnTo>
                  <a:lnTo>
                    <a:pt x="1513362" y="1808597"/>
                  </a:lnTo>
                  <a:lnTo>
                    <a:pt x="1542973" y="1836238"/>
                  </a:lnTo>
                  <a:lnTo>
                    <a:pt x="1587106" y="1861529"/>
                  </a:lnTo>
                  <a:lnTo>
                    <a:pt x="1614378" y="1880499"/>
                  </a:lnTo>
                  <a:lnTo>
                    <a:pt x="1620822" y="1883528"/>
                  </a:lnTo>
                  <a:lnTo>
                    <a:pt x="1621057" y="1884335"/>
                  </a:lnTo>
                  <a:lnTo>
                    <a:pt x="1620157" y="1884873"/>
                  </a:lnTo>
                  <a:lnTo>
                    <a:pt x="1616334" y="1882649"/>
                  </a:lnTo>
                  <a:lnTo>
                    <a:pt x="1613833" y="1880575"/>
                  </a:lnTo>
                  <a:lnTo>
                    <a:pt x="1572761" y="1863788"/>
                  </a:lnTo>
                  <a:lnTo>
                    <a:pt x="1533233" y="1849750"/>
                  </a:lnTo>
                  <a:lnTo>
                    <a:pt x="1492063" y="1840582"/>
                  </a:lnTo>
                  <a:lnTo>
                    <a:pt x="1486535" y="1840888"/>
                  </a:lnTo>
                  <a:lnTo>
                    <a:pt x="1482850" y="1842150"/>
                  </a:lnTo>
                  <a:lnTo>
                    <a:pt x="1480394" y="1844050"/>
                  </a:lnTo>
                  <a:lnTo>
                    <a:pt x="1482990" y="1848492"/>
                  </a:lnTo>
                  <a:lnTo>
                    <a:pt x="1523886" y="1887289"/>
                  </a:lnTo>
                  <a:lnTo>
                    <a:pt x="1568964" y="1923256"/>
                  </a:lnTo>
                  <a:lnTo>
                    <a:pt x="1615812" y="1949019"/>
                  </a:lnTo>
                  <a:lnTo>
                    <a:pt x="1662099" y="1968536"/>
                  </a:lnTo>
                  <a:lnTo>
                    <a:pt x="1668489" y="1970280"/>
                  </a:lnTo>
                  <a:lnTo>
                    <a:pt x="1668712" y="1970745"/>
                  </a:lnTo>
                  <a:lnTo>
                    <a:pt x="1667801" y="1971055"/>
                  </a:lnTo>
                  <a:lnTo>
                    <a:pt x="1627048" y="1940204"/>
                  </a:lnTo>
                  <a:lnTo>
                    <a:pt x="1588208" y="1921330"/>
                  </a:lnTo>
                  <a:lnTo>
                    <a:pt x="1544771" y="1907882"/>
                  </a:lnTo>
                  <a:lnTo>
                    <a:pt x="1532735" y="1907339"/>
                  </a:lnTo>
                  <a:lnTo>
                    <a:pt x="1529525" y="1908677"/>
                  </a:lnTo>
                  <a:lnTo>
                    <a:pt x="1519317" y="1918426"/>
                  </a:lnTo>
                  <a:lnTo>
                    <a:pt x="1518464" y="1921359"/>
                  </a:lnTo>
                  <a:lnTo>
                    <a:pt x="1518953" y="1924373"/>
                  </a:lnTo>
                  <a:lnTo>
                    <a:pt x="1521260" y="1931602"/>
                  </a:lnTo>
                  <a:lnTo>
                    <a:pt x="1523618" y="1946514"/>
                  </a:lnTo>
                  <a:lnTo>
                    <a:pt x="1536291" y="1969995"/>
                  </a:lnTo>
                  <a:lnTo>
                    <a:pt x="1542371" y="1976220"/>
                  </a:lnTo>
                  <a:lnTo>
                    <a:pt x="1551136" y="1980909"/>
                  </a:lnTo>
                  <a:lnTo>
                    <a:pt x="1551681" y="1962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85" name="SMARTInkShape-160"/>
            <p:cNvSpPr/>
            <p:nvPr>
              <p:custDataLst>
                <p:tags r:id="rId20"/>
              </p:custDataLst>
            </p:nvPr>
          </p:nvSpPr>
          <p:spPr>
            <a:xfrm>
              <a:off x="5602270" y="5497816"/>
              <a:ext cx="379039" cy="360060"/>
            </a:xfrm>
            <a:custGeom>
              <a:avLst/>
              <a:gdLst/>
              <a:ahLst/>
              <a:cxnLst/>
              <a:rect l="0" t="0" r="0" b="0"/>
              <a:pathLst>
                <a:path w="379039" h="360060">
                  <a:moveTo>
                    <a:pt x="369905" y="74309"/>
                  </a:moveTo>
                  <a:lnTo>
                    <a:pt x="369905" y="74309"/>
                  </a:lnTo>
                  <a:lnTo>
                    <a:pt x="374961" y="74309"/>
                  </a:lnTo>
                  <a:lnTo>
                    <a:pt x="376451" y="73251"/>
                  </a:lnTo>
                  <a:lnTo>
                    <a:pt x="377444" y="71487"/>
                  </a:lnTo>
                  <a:lnTo>
                    <a:pt x="379038" y="61052"/>
                  </a:lnTo>
                  <a:lnTo>
                    <a:pt x="370789" y="52189"/>
                  </a:lnTo>
                  <a:lnTo>
                    <a:pt x="344680" y="34309"/>
                  </a:lnTo>
                  <a:lnTo>
                    <a:pt x="302417" y="17327"/>
                  </a:lnTo>
                  <a:lnTo>
                    <a:pt x="259913" y="4492"/>
                  </a:lnTo>
                  <a:lnTo>
                    <a:pt x="233363" y="0"/>
                  </a:lnTo>
                  <a:lnTo>
                    <a:pt x="228077" y="2545"/>
                  </a:lnTo>
                  <a:lnTo>
                    <a:pt x="224553" y="7417"/>
                  </a:lnTo>
                  <a:lnTo>
                    <a:pt x="222204" y="13839"/>
                  </a:lnTo>
                  <a:lnTo>
                    <a:pt x="228060" y="32264"/>
                  </a:lnTo>
                  <a:lnTo>
                    <a:pt x="257690" y="78586"/>
                  </a:lnTo>
                  <a:lnTo>
                    <a:pt x="294117" y="121956"/>
                  </a:lnTo>
                  <a:lnTo>
                    <a:pt x="329064" y="164546"/>
                  </a:lnTo>
                  <a:lnTo>
                    <a:pt x="364020" y="204396"/>
                  </a:lnTo>
                  <a:lnTo>
                    <a:pt x="365982" y="208659"/>
                  </a:lnTo>
                  <a:lnTo>
                    <a:pt x="363056" y="209384"/>
                  </a:lnTo>
                  <a:lnTo>
                    <a:pt x="316530" y="189921"/>
                  </a:lnTo>
                  <a:lnTo>
                    <a:pt x="280242" y="172181"/>
                  </a:lnTo>
                  <a:lnTo>
                    <a:pt x="242679" y="153520"/>
                  </a:lnTo>
                  <a:lnTo>
                    <a:pt x="204738" y="134586"/>
                  </a:lnTo>
                  <a:lnTo>
                    <a:pt x="161629" y="115569"/>
                  </a:lnTo>
                  <a:lnTo>
                    <a:pt x="125454" y="101586"/>
                  </a:lnTo>
                  <a:lnTo>
                    <a:pt x="79299" y="87380"/>
                  </a:lnTo>
                  <a:lnTo>
                    <a:pt x="55788" y="79710"/>
                  </a:lnTo>
                  <a:lnTo>
                    <a:pt x="45795" y="81296"/>
                  </a:lnTo>
                  <a:lnTo>
                    <a:pt x="43764" y="83200"/>
                  </a:lnTo>
                  <a:lnTo>
                    <a:pt x="43470" y="85528"/>
                  </a:lnTo>
                  <a:lnTo>
                    <a:pt x="44331" y="88138"/>
                  </a:lnTo>
                  <a:lnTo>
                    <a:pt x="76131" y="128233"/>
                  </a:lnTo>
                  <a:lnTo>
                    <a:pt x="111999" y="160136"/>
                  </a:lnTo>
                  <a:lnTo>
                    <a:pt x="155670" y="194872"/>
                  </a:lnTo>
                  <a:lnTo>
                    <a:pt x="202123" y="226801"/>
                  </a:lnTo>
                  <a:lnTo>
                    <a:pt x="247285" y="260485"/>
                  </a:lnTo>
                  <a:lnTo>
                    <a:pt x="292062" y="291903"/>
                  </a:lnTo>
                  <a:lnTo>
                    <a:pt x="316149" y="306351"/>
                  </a:lnTo>
                  <a:lnTo>
                    <a:pt x="323788" y="309730"/>
                  </a:lnTo>
                  <a:lnTo>
                    <a:pt x="324344" y="310632"/>
                  </a:lnTo>
                  <a:lnTo>
                    <a:pt x="323656" y="311233"/>
                  </a:lnTo>
                  <a:lnTo>
                    <a:pt x="320069" y="309078"/>
                  </a:lnTo>
                  <a:lnTo>
                    <a:pt x="276755" y="280909"/>
                  </a:lnTo>
                  <a:lnTo>
                    <a:pt x="239411" y="255468"/>
                  </a:lnTo>
                  <a:lnTo>
                    <a:pt x="200477" y="234054"/>
                  </a:lnTo>
                  <a:lnTo>
                    <a:pt x="155898" y="214304"/>
                  </a:lnTo>
                  <a:lnTo>
                    <a:pt x="110234" y="196105"/>
                  </a:lnTo>
                  <a:lnTo>
                    <a:pt x="70480" y="183539"/>
                  </a:lnTo>
                  <a:lnTo>
                    <a:pt x="23244" y="171609"/>
                  </a:lnTo>
                  <a:lnTo>
                    <a:pt x="9106" y="173292"/>
                  </a:lnTo>
                  <a:lnTo>
                    <a:pt x="2372" y="175223"/>
                  </a:lnTo>
                  <a:lnTo>
                    <a:pt x="0" y="179685"/>
                  </a:lnTo>
                  <a:lnTo>
                    <a:pt x="535" y="185835"/>
                  </a:lnTo>
                  <a:lnTo>
                    <a:pt x="16602" y="218518"/>
                  </a:lnTo>
                  <a:lnTo>
                    <a:pt x="55367" y="263152"/>
                  </a:lnTo>
                  <a:lnTo>
                    <a:pt x="91383" y="299126"/>
                  </a:lnTo>
                  <a:lnTo>
                    <a:pt x="160355" y="360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187" name="SMARTInkShape-161"/>
          <p:cNvSpPr/>
          <p:nvPr>
            <p:custDataLst>
              <p:tags r:id="rId13"/>
            </p:custDataLst>
          </p:nvPr>
        </p:nvSpPr>
        <p:spPr>
          <a:xfrm>
            <a:off x="3086507" y="2705541"/>
            <a:ext cx="1618844" cy="1228285"/>
          </a:xfrm>
          <a:custGeom>
            <a:avLst/>
            <a:gdLst/>
            <a:ahLst/>
            <a:cxnLst/>
            <a:rect l="0" t="0" r="0" b="0"/>
            <a:pathLst>
              <a:path w="1618844" h="1228285">
                <a:moveTo>
                  <a:pt x="1352143" y="66234"/>
                </a:moveTo>
                <a:lnTo>
                  <a:pt x="1352143" y="66234"/>
                </a:lnTo>
                <a:lnTo>
                  <a:pt x="1315396" y="66234"/>
                </a:lnTo>
                <a:lnTo>
                  <a:pt x="1277955" y="66234"/>
                </a:lnTo>
                <a:lnTo>
                  <a:pt x="1235915" y="66234"/>
                </a:lnTo>
                <a:lnTo>
                  <a:pt x="1191478" y="66234"/>
                </a:lnTo>
                <a:lnTo>
                  <a:pt x="1167774" y="66234"/>
                </a:lnTo>
                <a:lnTo>
                  <a:pt x="1143506" y="66234"/>
                </a:lnTo>
                <a:lnTo>
                  <a:pt x="1117801" y="66234"/>
                </a:lnTo>
                <a:lnTo>
                  <a:pt x="1091140" y="66234"/>
                </a:lnTo>
                <a:lnTo>
                  <a:pt x="1063841" y="66234"/>
                </a:lnTo>
                <a:lnTo>
                  <a:pt x="1037175" y="66234"/>
                </a:lnTo>
                <a:lnTo>
                  <a:pt x="1010931" y="66234"/>
                </a:lnTo>
                <a:lnTo>
                  <a:pt x="984969" y="66234"/>
                </a:lnTo>
                <a:lnTo>
                  <a:pt x="960251" y="66234"/>
                </a:lnTo>
                <a:lnTo>
                  <a:pt x="913033" y="66234"/>
                </a:lnTo>
                <a:lnTo>
                  <a:pt x="870174" y="66234"/>
                </a:lnTo>
                <a:lnTo>
                  <a:pt x="833135" y="65176"/>
                </a:lnTo>
                <a:lnTo>
                  <a:pt x="789130" y="58695"/>
                </a:lnTo>
                <a:lnTo>
                  <a:pt x="783126" y="58033"/>
                </a:lnTo>
                <a:lnTo>
                  <a:pt x="784415" y="56533"/>
                </a:lnTo>
                <a:lnTo>
                  <a:pt x="811512" y="50424"/>
                </a:lnTo>
                <a:lnTo>
                  <a:pt x="857288" y="48144"/>
                </a:lnTo>
                <a:lnTo>
                  <a:pt x="903607" y="47611"/>
                </a:lnTo>
                <a:lnTo>
                  <a:pt x="929294" y="47468"/>
                </a:lnTo>
                <a:lnTo>
                  <a:pt x="955944" y="47374"/>
                </a:lnTo>
                <a:lnTo>
                  <a:pt x="983235" y="47310"/>
                </a:lnTo>
                <a:lnTo>
                  <a:pt x="1012013" y="47268"/>
                </a:lnTo>
                <a:lnTo>
                  <a:pt x="1041781" y="47240"/>
                </a:lnTo>
                <a:lnTo>
                  <a:pt x="1072210" y="47222"/>
                </a:lnTo>
                <a:lnTo>
                  <a:pt x="1103080" y="48267"/>
                </a:lnTo>
                <a:lnTo>
                  <a:pt x="1134242" y="50023"/>
                </a:lnTo>
                <a:lnTo>
                  <a:pt x="1165601" y="52252"/>
                </a:lnTo>
                <a:lnTo>
                  <a:pt x="1194973" y="54796"/>
                </a:lnTo>
                <a:lnTo>
                  <a:pt x="1223021" y="57550"/>
                </a:lnTo>
                <a:lnTo>
                  <a:pt x="1250187" y="60445"/>
                </a:lnTo>
                <a:lnTo>
                  <a:pt x="1275705" y="63433"/>
                </a:lnTo>
                <a:lnTo>
                  <a:pt x="1300126" y="66483"/>
                </a:lnTo>
                <a:lnTo>
                  <a:pt x="1344900" y="72695"/>
                </a:lnTo>
                <a:lnTo>
                  <a:pt x="1382437" y="78983"/>
                </a:lnTo>
                <a:lnTo>
                  <a:pt x="1418151" y="93530"/>
                </a:lnTo>
                <a:lnTo>
                  <a:pt x="1421549" y="98190"/>
                </a:lnTo>
                <a:lnTo>
                  <a:pt x="1420638" y="102354"/>
                </a:lnTo>
                <a:lnTo>
                  <a:pt x="1416857" y="106189"/>
                </a:lnTo>
                <a:lnTo>
                  <a:pt x="1386252" y="116643"/>
                </a:lnTo>
                <a:lnTo>
                  <a:pt x="1352839" y="123210"/>
                </a:lnTo>
                <a:lnTo>
                  <a:pt x="1311177" y="129656"/>
                </a:lnTo>
                <a:lnTo>
                  <a:pt x="1286732" y="132857"/>
                </a:lnTo>
                <a:lnTo>
                  <a:pt x="1260911" y="136050"/>
                </a:lnTo>
                <a:lnTo>
                  <a:pt x="1233113" y="138178"/>
                </a:lnTo>
                <a:lnTo>
                  <a:pt x="1203998" y="139596"/>
                </a:lnTo>
                <a:lnTo>
                  <a:pt x="1174005" y="140542"/>
                </a:lnTo>
                <a:lnTo>
                  <a:pt x="1142367" y="142231"/>
                </a:lnTo>
                <a:lnTo>
                  <a:pt x="1109634" y="144416"/>
                </a:lnTo>
                <a:lnTo>
                  <a:pt x="1076171" y="146930"/>
                </a:lnTo>
                <a:lnTo>
                  <a:pt x="1042220" y="149665"/>
                </a:lnTo>
                <a:lnTo>
                  <a:pt x="1007944" y="152546"/>
                </a:lnTo>
                <a:lnTo>
                  <a:pt x="973452" y="155525"/>
                </a:lnTo>
                <a:lnTo>
                  <a:pt x="939874" y="159628"/>
                </a:lnTo>
                <a:lnTo>
                  <a:pt x="906905" y="164480"/>
                </a:lnTo>
                <a:lnTo>
                  <a:pt x="874343" y="169832"/>
                </a:lnTo>
                <a:lnTo>
                  <a:pt x="844168" y="174457"/>
                </a:lnTo>
                <a:lnTo>
                  <a:pt x="815584" y="178600"/>
                </a:lnTo>
                <a:lnTo>
                  <a:pt x="788062" y="182419"/>
                </a:lnTo>
                <a:lnTo>
                  <a:pt x="740549" y="189486"/>
                </a:lnTo>
                <a:lnTo>
                  <a:pt x="699323" y="197213"/>
                </a:lnTo>
                <a:lnTo>
                  <a:pt x="663362" y="207702"/>
                </a:lnTo>
                <a:lnTo>
                  <a:pt x="633592" y="220451"/>
                </a:lnTo>
                <a:lnTo>
                  <a:pt x="631809" y="224079"/>
                </a:lnTo>
                <a:lnTo>
                  <a:pt x="633795" y="227556"/>
                </a:lnTo>
                <a:lnTo>
                  <a:pt x="638295" y="230932"/>
                </a:lnTo>
                <a:lnTo>
                  <a:pt x="669909" y="240740"/>
                </a:lnTo>
                <a:lnTo>
                  <a:pt x="706381" y="244334"/>
                </a:lnTo>
                <a:lnTo>
                  <a:pt x="751871" y="245931"/>
                </a:lnTo>
                <a:lnTo>
                  <a:pt x="777337" y="246357"/>
                </a:lnTo>
                <a:lnTo>
                  <a:pt x="803839" y="246641"/>
                </a:lnTo>
                <a:lnTo>
                  <a:pt x="832090" y="247889"/>
                </a:lnTo>
                <a:lnTo>
                  <a:pt x="861508" y="249779"/>
                </a:lnTo>
                <a:lnTo>
                  <a:pt x="891703" y="252097"/>
                </a:lnTo>
                <a:lnTo>
                  <a:pt x="923475" y="254701"/>
                </a:lnTo>
                <a:lnTo>
                  <a:pt x="956297" y="257496"/>
                </a:lnTo>
                <a:lnTo>
                  <a:pt x="989821" y="260417"/>
                </a:lnTo>
                <a:lnTo>
                  <a:pt x="1022753" y="262364"/>
                </a:lnTo>
                <a:lnTo>
                  <a:pt x="1055292" y="263663"/>
                </a:lnTo>
                <a:lnTo>
                  <a:pt x="1087567" y="264528"/>
                </a:lnTo>
                <a:lnTo>
                  <a:pt x="1119667" y="266163"/>
                </a:lnTo>
                <a:lnTo>
                  <a:pt x="1151651" y="268312"/>
                </a:lnTo>
                <a:lnTo>
                  <a:pt x="1183556" y="270803"/>
                </a:lnTo>
                <a:lnTo>
                  <a:pt x="1214352" y="273521"/>
                </a:lnTo>
                <a:lnTo>
                  <a:pt x="1244407" y="276392"/>
                </a:lnTo>
                <a:lnTo>
                  <a:pt x="1273969" y="279365"/>
                </a:lnTo>
                <a:lnTo>
                  <a:pt x="1301086" y="282404"/>
                </a:lnTo>
                <a:lnTo>
                  <a:pt x="1326571" y="285489"/>
                </a:lnTo>
                <a:lnTo>
                  <a:pt x="1372528" y="290681"/>
                </a:lnTo>
                <a:lnTo>
                  <a:pt x="1410592" y="292988"/>
                </a:lnTo>
                <a:lnTo>
                  <a:pt x="1451659" y="299344"/>
                </a:lnTo>
                <a:lnTo>
                  <a:pt x="1468765" y="302873"/>
                </a:lnTo>
                <a:lnTo>
                  <a:pt x="1467991" y="303368"/>
                </a:lnTo>
                <a:lnTo>
                  <a:pt x="1425450" y="304228"/>
                </a:lnTo>
                <a:lnTo>
                  <a:pt x="1391427" y="304301"/>
                </a:lnTo>
                <a:lnTo>
                  <a:pt x="1349494" y="304333"/>
                </a:lnTo>
                <a:lnTo>
                  <a:pt x="1324977" y="304342"/>
                </a:lnTo>
                <a:lnTo>
                  <a:pt x="1299107" y="304348"/>
                </a:lnTo>
                <a:lnTo>
                  <a:pt x="1271277" y="304351"/>
                </a:lnTo>
                <a:lnTo>
                  <a:pt x="1242141" y="304354"/>
                </a:lnTo>
                <a:lnTo>
                  <a:pt x="1212134" y="304356"/>
                </a:lnTo>
                <a:lnTo>
                  <a:pt x="1180487" y="304357"/>
                </a:lnTo>
                <a:lnTo>
                  <a:pt x="1147747" y="304357"/>
                </a:lnTo>
                <a:lnTo>
                  <a:pt x="1114279" y="304358"/>
                </a:lnTo>
                <a:lnTo>
                  <a:pt x="1079267" y="304358"/>
                </a:lnTo>
                <a:lnTo>
                  <a:pt x="1043226" y="304358"/>
                </a:lnTo>
                <a:lnTo>
                  <a:pt x="1006498" y="304359"/>
                </a:lnTo>
                <a:lnTo>
                  <a:pt x="969313" y="304359"/>
                </a:lnTo>
                <a:lnTo>
                  <a:pt x="931823" y="304359"/>
                </a:lnTo>
                <a:lnTo>
                  <a:pt x="894130" y="304359"/>
                </a:lnTo>
                <a:lnTo>
                  <a:pt x="858418" y="305417"/>
                </a:lnTo>
                <a:lnTo>
                  <a:pt x="824026" y="307181"/>
                </a:lnTo>
                <a:lnTo>
                  <a:pt x="790515" y="309415"/>
                </a:lnTo>
                <a:lnTo>
                  <a:pt x="758649" y="311963"/>
                </a:lnTo>
                <a:lnTo>
                  <a:pt x="727880" y="314720"/>
                </a:lnTo>
                <a:lnTo>
                  <a:pt x="697843" y="317616"/>
                </a:lnTo>
                <a:lnTo>
                  <a:pt x="671468" y="319547"/>
                </a:lnTo>
                <a:lnTo>
                  <a:pt x="625229" y="321692"/>
                </a:lnTo>
                <a:lnTo>
                  <a:pt x="589156" y="325468"/>
                </a:lnTo>
                <a:lnTo>
                  <a:pt x="553514" y="333544"/>
                </a:lnTo>
                <a:lnTo>
                  <a:pt x="546674" y="336516"/>
                </a:lnTo>
                <a:lnTo>
                  <a:pt x="547405" y="339555"/>
                </a:lnTo>
                <a:lnTo>
                  <a:pt x="562329" y="345755"/>
                </a:lnTo>
                <a:lnTo>
                  <a:pt x="592245" y="352037"/>
                </a:lnTo>
                <a:lnTo>
                  <a:pt x="632352" y="357299"/>
                </a:lnTo>
                <a:lnTo>
                  <a:pt x="656382" y="358703"/>
                </a:lnTo>
                <a:lnTo>
                  <a:pt x="681928" y="359638"/>
                </a:lnTo>
                <a:lnTo>
                  <a:pt x="710600" y="361320"/>
                </a:lnTo>
                <a:lnTo>
                  <a:pt x="741356" y="363500"/>
                </a:lnTo>
                <a:lnTo>
                  <a:pt x="773502" y="366011"/>
                </a:lnTo>
                <a:lnTo>
                  <a:pt x="808691" y="369802"/>
                </a:lnTo>
                <a:lnTo>
                  <a:pt x="845908" y="374446"/>
                </a:lnTo>
                <a:lnTo>
                  <a:pt x="884478" y="379659"/>
                </a:lnTo>
                <a:lnTo>
                  <a:pt x="923950" y="384192"/>
                </a:lnTo>
                <a:lnTo>
                  <a:pt x="964023" y="388273"/>
                </a:lnTo>
                <a:lnTo>
                  <a:pt x="1004496" y="392052"/>
                </a:lnTo>
                <a:lnTo>
                  <a:pt x="1044178" y="397746"/>
                </a:lnTo>
                <a:lnTo>
                  <a:pt x="1083333" y="404717"/>
                </a:lnTo>
                <a:lnTo>
                  <a:pt x="1122136" y="412539"/>
                </a:lnTo>
                <a:lnTo>
                  <a:pt x="1160705" y="419871"/>
                </a:lnTo>
                <a:lnTo>
                  <a:pt x="1199118" y="426875"/>
                </a:lnTo>
                <a:lnTo>
                  <a:pt x="1237426" y="433662"/>
                </a:lnTo>
                <a:lnTo>
                  <a:pt x="1273549" y="440302"/>
                </a:lnTo>
                <a:lnTo>
                  <a:pt x="1308214" y="446846"/>
                </a:lnTo>
                <a:lnTo>
                  <a:pt x="1341907" y="453325"/>
                </a:lnTo>
                <a:lnTo>
                  <a:pt x="1371777" y="459762"/>
                </a:lnTo>
                <a:lnTo>
                  <a:pt x="1399099" y="466169"/>
                </a:lnTo>
                <a:lnTo>
                  <a:pt x="1424722" y="472557"/>
                </a:lnTo>
                <a:lnTo>
                  <a:pt x="1467303" y="485300"/>
                </a:lnTo>
                <a:lnTo>
                  <a:pt x="1512559" y="504374"/>
                </a:lnTo>
                <a:lnTo>
                  <a:pt x="1522587" y="510727"/>
                </a:lnTo>
                <a:lnTo>
                  <a:pt x="1525039" y="517079"/>
                </a:lnTo>
                <a:lnTo>
                  <a:pt x="1522440" y="523431"/>
                </a:lnTo>
                <a:lnTo>
                  <a:pt x="1516474" y="529782"/>
                </a:lnTo>
                <a:lnTo>
                  <a:pt x="1495735" y="536839"/>
                </a:lnTo>
                <a:lnTo>
                  <a:pt x="1465703" y="539975"/>
                </a:lnTo>
                <a:lnTo>
                  <a:pt x="1424134" y="541369"/>
                </a:lnTo>
                <a:lnTo>
                  <a:pt x="1400137" y="540682"/>
                </a:lnTo>
                <a:lnTo>
                  <a:pt x="1374614" y="539166"/>
                </a:lnTo>
                <a:lnTo>
                  <a:pt x="1348074" y="537097"/>
                </a:lnTo>
                <a:lnTo>
                  <a:pt x="1319797" y="535718"/>
                </a:lnTo>
                <a:lnTo>
                  <a:pt x="1290362" y="534798"/>
                </a:lnTo>
                <a:lnTo>
                  <a:pt x="1260156" y="534185"/>
                </a:lnTo>
                <a:lnTo>
                  <a:pt x="1228377" y="533776"/>
                </a:lnTo>
                <a:lnTo>
                  <a:pt x="1195549" y="533504"/>
                </a:lnTo>
                <a:lnTo>
                  <a:pt x="1162022" y="533322"/>
                </a:lnTo>
                <a:lnTo>
                  <a:pt x="1128029" y="534260"/>
                </a:lnTo>
                <a:lnTo>
                  <a:pt x="1093725" y="535943"/>
                </a:lnTo>
                <a:lnTo>
                  <a:pt x="1059214" y="538123"/>
                </a:lnTo>
                <a:lnTo>
                  <a:pt x="1025624" y="539577"/>
                </a:lnTo>
                <a:lnTo>
                  <a:pt x="992647" y="540546"/>
                </a:lnTo>
                <a:lnTo>
                  <a:pt x="960079" y="541192"/>
                </a:lnTo>
                <a:lnTo>
                  <a:pt x="928842" y="542681"/>
                </a:lnTo>
                <a:lnTo>
                  <a:pt x="898492" y="544732"/>
                </a:lnTo>
                <a:lnTo>
                  <a:pt x="868734" y="547157"/>
                </a:lnTo>
                <a:lnTo>
                  <a:pt x="841487" y="549833"/>
                </a:lnTo>
                <a:lnTo>
                  <a:pt x="815914" y="552675"/>
                </a:lnTo>
                <a:lnTo>
                  <a:pt x="770919" y="558655"/>
                </a:lnTo>
                <a:lnTo>
                  <a:pt x="723905" y="569030"/>
                </a:lnTo>
                <a:lnTo>
                  <a:pt x="697745" y="583981"/>
                </a:lnTo>
                <a:lnTo>
                  <a:pt x="690883" y="591972"/>
                </a:lnTo>
                <a:lnTo>
                  <a:pt x="692228" y="595584"/>
                </a:lnTo>
                <a:lnTo>
                  <a:pt x="702189" y="602420"/>
                </a:lnTo>
                <a:lnTo>
                  <a:pt x="740817" y="617276"/>
                </a:lnTo>
                <a:lnTo>
                  <a:pt x="777406" y="626172"/>
                </a:lnTo>
                <a:lnTo>
                  <a:pt x="821538" y="634712"/>
                </a:lnTo>
                <a:lnTo>
                  <a:pt x="848123" y="639953"/>
                </a:lnTo>
                <a:lnTo>
                  <a:pt x="876429" y="645563"/>
                </a:lnTo>
                <a:lnTo>
                  <a:pt x="908001" y="651420"/>
                </a:lnTo>
                <a:lnTo>
                  <a:pt x="941748" y="657441"/>
                </a:lnTo>
                <a:lnTo>
                  <a:pt x="976947" y="663572"/>
                </a:lnTo>
                <a:lnTo>
                  <a:pt x="1012054" y="670835"/>
                </a:lnTo>
                <a:lnTo>
                  <a:pt x="1047100" y="678851"/>
                </a:lnTo>
                <a:lnTo>
                  <a:pt x="1082106" y="687370"/>
                </a:lnTo>
                <a:lnTo>
                  <a:pt x="1116026" y="696225"/>
                </a:lnTo>
                <a:lnTo>
                  <a:pt x="1149224" y="705303"/>
                </a:lnTo>
                <a:lnTo>
                  <a:pt x="1181939" y="714530"/>
                </a:lnTo>
                <a:lnTo>
                  <a:pt x="1214332" y="722798"/>
                </a:lnTo>
                <a:lnTo>
                  <a:pt x="1246511" y="730427"/>
                </a:lnTo>
                <a:lnTo>
                  <a:pt x="1278546" y="737629"/>
                </a:lnTo>
                <a:lnTo>
                  <a:pt x="1306254" y="745606"/>
                </a:lnTo>
                <a:lnTo>
                  <a:pt x="1331075" y="754098"/>
                </a:lnTo>
                <a:lnTo>
                  <a:pt x="1373471" y="770943"/>
                </a:lnTo>
                <a:lnTo>
                  <a:pt x="1416906" y="792327"/>
                </a:lnTo>
                <a:lnTo>
                  <a:pt x="1428552" y="805572"/>
                </a:lnTo>
                <a:lnTo>
                  <a:pt x="1426365" y="809951"/>
                </a:lnTo>
                <a:lnTo>
                  <a:pt x="1409825" y="814817"/>
                </a:lnTo>
                <a:lnTo>
                  <a:pt x="1365707" y="817556"/>
                </a:lnTo>
                <a:lnTo>
                  <a:pt x="1322188" y="815374"/>
                </a:lnTo>
                <a:lnTo>
                  <a:pt x="1297248" y="813311"/>
                </a:lnTo>
                <a:lnTo>
                  <a:pt x="1268979" y="811935"/>
                </a:lnTo>
                <a:lnTo>
                  <a:pt x="1238493" y="811018"/>
                </a:lnTo>
                <a:lnTo>
                  <a:pt x="1206526" y="810407"/>
                </a:lnTo>
                <a:lnTo>
                  <a:pt x="1173573" y="808941"/>
                </a:lnTo>
                <a:lnTo>
                  <a:pt x="1139963" y="806905"/>
                </a:lnTo>
                <a:lnTo>
                  <a:pt x="1105915" y="804490"/>
                </a:lnTo>
                <a:lnTo>
                  <a:pt x="1072633" y="802880"/>
                </a:lnTo>
                <a:lnTo>
                  <a:pt x="1039861" y="801806"/>
                </a:lnTo>
                <a:lnTo>
                  <a:pt x="1007430" y="801090"/>
                </a:lnTo>
                <a:lnTo>
                  <a:pt x="975226" y="800613"/>
                </a:lnTo>
                <a:lnTo>
                  <a:pt x="943173" y="800295"/>
                </a:lnTo>
                <a:lnTo>
                  <a:pt x="911222" y="800083"/>
                </a:lnTo>
                <a:lnTo>
                  <a:pt x="881454" y="801000"/>
                </a:lnTo>
                <a:lnTo>
                  <a:pt x="853142" y="802670"/>
                </a:lnTo>
                <a:lnTo>
                  <a:pt x="825801" y="804841"/>
                </a:lnTo>
                <a:lnTo>
                  <a:pt x="781310" y="810076"/>
                </a:lnTo>
                <a:lnTo>
                  <a:pt x="744956" y="814872"/>
                </a:lnTo>
                <a:lnTo>
                  <a:pt x="703865" y="818631"/>
                </a:lnTo>
                <a:lnTo>
                  <a:pt x="689017" y="823260"/>
                </a:lnTo>
                <a:lnTo>
                  <a:pt x="685692" y="827035"/>
                </a:lnTo>
                <a:lnTo>
                  <a:pt x="684534" y="831668"/>
                </a:lnTo>
                <a:lnTo>
                  <a:pt x="684820" y="836873"/>
                </a:lnTo>
                <a:lnTo>
                  <a:pt x="690303" y="841402"/>
                </a:lnTo>
                <a:lnTo>
                  <a:pt x="724360" y="852832"/>
                </a:lnTo>
                <a:lnTo>
                  <a:pt x="756687" y="859627"/>
                </a:lnTo>
                <a:lnTo>
                  <a:pt x="797865" y="868998"/>
                </a:lnTo>
                <a:lnTo>
                  <a:pt x="845447" y="879160"/>
                </a:lnTo>
                <a:lnTo>
                  <a:pt x="871471" y="883351"/>
                </a:lnTo>
                <a:lnTo>
                  <a:pt x="898345" y="887204"/>
                </a:lnTo>
                <a:lnTo>
                  <a:pt x="926844" y="891889"/>
                </a:lnTo>
                <a:lnTo>
                  <a:pt x="956427" y="897129"/>
                </a:lnTo>
                <a:lnTo>
                  <a:pt x="986732" y="902739"/>
                </a:lnTo>
                <a:lnTo>
                  <a:pt x="1016461" y="908596"/>
                </a:lnTo>
                <a:lnTo>
                  <a:pt x="1045805" y="914616"/>
                </a:lnTo>
                <a:lnTo>
                  <a:pt x="1074892" y="920747"/>
                </a:lnTo>
                <a:lnTo>
                  <a:pt x="1102751" y="926951"/>
                </a:lnTo>
                <a:lnTo>
                  <a:pt x="1129790" y="933204"/>
                </a:lnTo>
                <a:lnTo>
                  <a:pt x="1156282" y="939489"/>
                </a:lnTo>
                <a:lnTo>
                  <a:pt x="1202653" y="949295"/>
                </a:lnTo>
                <a:lnTo>
                  <a:pt x="1242311" y="957180"/>
                </a:lnTo>
                <a:lnTo>
                  <a:pt x="1286321" y="967570"/>
                </a:lnTo>
                <a:lnTo>
                  <a:pt x="1305603" y="974122"/>
                </a:lnTo>
                <a:lnTo>
                  <a:pt x="1307358" y="976293"/>
                </a:lnTo>
                <a:lnTo>
                  <a:pt x="1304295" y="977740"/>
                </a:lnTo>
                <a:lnTo>
                  <a:pt x="1288544" y="978289"/>
                </a:lnTo>
                <a:lnTo>
                  <a:pt x="1246751" y="972649"/>
                </a:lnTo>
                <a:lnTo>
                  <a:pt x="1205113" y="967207"/>
                </a:lnTo>
                <a:lnTo>
                  <a:pt x="1158385" y="961261"/>
                </a:lnTo>
                <a:lnTo>
                  <a:pt x="1134071" y="958194"/>
                </a:lnTo>
                <a:lnTo>
                  <a:pt x="1108337" y="955091"/>
                </a:lnTo>
                <a:lnTo>
                  <a:pt x="1081656" y="951963"/>
                </a:lnTo>
                <a:lnTo>
                  <a:pt x="1054343" y="948820"/>
                </a:lnTo>
                <a:lnTo>
                  <a:pt x="1026610" y="945666"/>
                </a:lnTo>
                <a:lnTo>
                  <a:pt x="998596" y="942505"/>
                </a:lnTo>
                <a:lnTo>
                  <a:pt x="970395" y="939340"/>
                </a:lnTo>
                <a:lnTo>
                  <a:pt x="942069" y="937230"/>
                </a:lnTo>
                <a:lnTo>
                  <a:pt x="913660" y="935823"/>
                </a:lnTo>
                <a:lnTo>
                  <a:pt x="885196" y="934885"/>
                </a:lnTo>
                <a:lnTo>
                  <a:pt x="858812" y="933201"/>
                </a:lnTo>
                <a:lnTo>
                  <a:pt x="833814" y="931020"/>
                </a:lnTo>
                <a:lnTo>
                  <a:pt x="786283" y="926833"/>
                </a:lnTo>
                <a:lnTo>
                  <a:pt x="740463" y="924973"/>
                </a:lnTo>
                <a:lnTo>
                  <a:pt x="701049" y="924146"/>
                </a:lnTo>
                <a:lnTo>
                  <a:pt x="666951" y="922720"/>
                </a:lnTo>
                <a:lnTo>
                  <a:pt x="625013" y="917025"/>
                </a:lnTo>
                <a:lnTo>
                  <a:pt x="587091" y="914363"/>
                </a:lnTo>
                <a:lnTo>
                  <a:pt x="633276" y="903651"/>
                </a:lnTo>
                <a:lnTo>
                  <a:pt x="680182" y="894677"/>
                </a:lnTo>
                <a:lnTo>
                  <a:pt x="716943" y="888456"/>
                </a:lnTo>
                <a:lnTo>
                  <a:pt x="757977" y="882163"/>
                </a:lnTo>
                <a:lnTo>
                  <a:pt x="800908" y="875839"/>
                </a:lnTo>
                <a:lnTo>
                  <a:pt x="843624" y="869500"/>
                </a:lnTo>
                <a:lnTo>
                  <a:pt x="883777" y="863155"/>
                </a:lnTo>
                <a:lnTo>
                  <a:pt x="919966" y="856807"/>
                </a:lnTo>
                <a:lnTo>
                  <a:pt x="967268" y="844461"/>
                </a:lnTo>
                <a:lnTo>
                  <a:pt x="1002450" y="827398"/>
                </a:lnTo>
                <a:lnTo>
                  <a:pt x="1011065" y="821326"/>
                </a:lnTo>
                <a:lnTo>
                  <a:pt x="1015749" y="811987"/>
                </a:lnTo>
                <a:lnTo>
                  <a:pt x="1018132" y="787499"/>
                </a:lnTo>
                <a:lnTo>
                  <a:pt x="1010019" y="764621"/>
                </a:lnTo>
                <a:lnTo>
                  <a:pt x="993713" y="742812"/>
                </a:lnTo>
                <a:lnTo>
                  <a:pt x="951607" y="707791"/>
                </a:lnTo>
                <a:lnTo>
                  <a:pt x="909896" y="686862"/>
                </a:lnTo>
                <a:lnTo>
                  <a:pt x="885862" y="675778"/>
                </a:lnTo>
                <a:lnTo>
                  <a:pt x="860314" y="664155"/>
                </a:lnTo>
                <a:lnTo>
                  <a:pt x="833757" y="652173"/>
                </a:lnTo>
                <a:lnTo>
                  <a:pt x="806527" y="641010"/>
                </a:lnTo>
                <a:lnTo>
                  <a:pt x="778849" y="630393"/>
                </a:lnTo>
                <a:lnTo>
                  <a:pt x="750872" y="620140"/>
                </a:lnTo>
                <a:lnTo>
                  <a:pt x="722696" y="609071"/>
                </a:lnTo>
                <a:lnTo>
                  <a:pt x="694387" y="597459"/>
                </a:lnTo>
                <a:lnTo>
                  <a:pt x="665989" y="585484"/>
                </a:lnTo>
                <a:lnTo>
                  <a:pt x="638590" y="574325"/>
                </a:lnTo>
                <a:lnTo>
                  <a:pt x="611858" y="563712"/>
                </a:lnTo>
                <a:lnTo>
                  <a:pt x="585570" y="553461"/>
                </a:lnTo>
                <a:lnTo>
                  <a:pt x="539427" y="533604"/>
                </a:lnTo>
                <a:lnTo>
                  <a:pt x="497753" y="515254"/>
                </a:lnTo>
                <a:lnTo>
                  <a:pt x="458064" y="500043"/>
                </a:lnTo>
                <a:lnTo>
                  <a:pt x="415189" y="474523"/>
                </a:lnTo>
                <a:lnTo>
                  <a:pt x="387433" y="451909"/>
                </a:lnTo>
                <a:lnTo>
                  <a:pt x="378341" y="435554"/>
                </a:lnTo>
                <a:lnTo>
                  <a:pt x="375917" y="426747"/>
                </a:lnTo>
                <a:lnTo>
                  <a:pt x="379592" y="417701"/>
                </a:lnTo>
                <a:lnTo>
                  <a:pt x="397787" y="399183"/>
                </a:lnTo>
                <a:lnTo>
                  <a:pt x="432724" y="375964"/>
                </a:lnTo>
                <a:lnTo>
                  <a:pt x="480000" y="360735"/>
                </a:lnTo>
                <a:lnTo>
                  <a:pt x="512969" y="353051"/>
                </a:lnTo>
                <a:lnTo>
                  <a:pt x="545260" y="346108"/>
                </a:lnTo>
                <a:lnTo>
                  <a:pt x="591073" y="336249"/>
                </a:lnTo>
                <a:lnTo>
                  <a:pt x="633248" y="323437"/>
                </a:lnTo>
                <a:lnTo>
                  <a:pt x="641105" y="320253"/>
                </a:lnTo>
                <a:lnTo>
                  <a:pt x="644226" y="317071"/>
                </a:lnTo>
                <a:lnTo>
                  <a:pt x="644190" y="313892"/>
                </a:lnTo>
                <a:lnTo>
                  <a:pt x="642049" y="310714"/>
                </a:lnTo>
                <a:lnTo>
                  <a:pt x="623867" y="301186"/>
                </a:lnTo>
                <a:lnTo>
                  <a:pt x="588259" y="291659"/>
                </a:lnTo>
                <a:lnTo>
                  <a:pt x="553675" y="288132"/>
                </a:lnTo>
                <a:lnTo>
                  <a:pt x="513610" y="285505"/>
                </a:lnTo>
                <a:lnTo>
                  <a:pt x="471109" y="280810"/>
                </a:lnTo>
                <a:lnTo>
                  <a:pt x="427525" y="275196"/>
                </a:lnTo>
                <a:lnTo>
                  <a:pt x="384518" y="269172"/>
                </a:lnTo>
                <a:lnTo>
                  <a:pt x="344238" y="262968"/>
                </a:lnTo>
                <a:lnTo>
                  <a:pt x="305169" y="259505"/>
                </a:lnTo>
                <a:lnTo>
                  <a:pt x="268754" y="256907"/>
                </a:lnTo>
                <a:lnTo>
                  <a:pt x="222337" y="249495"/>
                </a:lnTo>
                <a:lnTo>
                  <a:pt x="187490" y="243639"/>
                </a:lnTo>
                <a:lnTo>
                  <a:pt x="157454" y="234392"/>
                </a:lnTo>
                <a:lnTo>
                  <a:pt x="149129" y="228107"/>
                </a:lnTo>
                <a:lnTo>
                  <a:pt x="146908" y="224949"/>
                </a:lnTo>
                <a:lnTo>
                  <a:pt x="146487" y="221786"/>
                </a:lnTo>
                <a:lnTo>
                  <a:pt x="148840" y="215449"/>
                </a:lnTo>
                <a:lnTo>
                  <a:pt x="176341" y="200875"/>
                </a:lnTo>
                <a:lnTo>
                  <a:pt x="220097" y="188661"/>
                </a:lnTo>
                <a:lnTo>
                  <a:pt x="236377" y="182942"/>
                </a:lnTo>
                <a:lnTo>
                  <a:pt x="236824" y="182139"/>
                </a:lnTo>
                <a:lnTo>
                  <a:pt x="236064" y="181604"/>
                </a:lnTo>
                <a:lnTo>
                  <a:pt x="232397" y="181010"/>
                </a:lnTo>
                <a:lnTo>
                  <a:pt x="194841" y="188135"/>
                </a:lnTo>
                <a:lnTo>
                  <a:pt x="147874" y="189679"/>
                </a:lnTo>
                <a:lnTo>
                  <a:pt x="110439" y="189946"/>
                </a:lnTo>
                <a:lnTo>
                  <a:pt x="72535" y="190026"/>
                </a:lnTo>
                <a:lnTo>
                  <a:pt x="34494" y="195106"/>
                </a:lnTo>
                <a:lnTo>
                  <a:pt x="204" y="198995"/>
                </a:lnTo>
                <a:lnTo>
                  <a:pt x="0" y="199191"/>
                </a:lnTo>
                <a:lnTo>
                  <a:pt x="36637" y="206053"/>
                </a:lnTo>
                <a:lnTo>
                  <a:pt x="74304" y="209262"/>
                </a:lnTo>
                <a:lnTo>
                  <a:pt x="120625" y="215387"/>
                </a:lnTo>
                <a:lnTo>
                  <a:pt x="159571" y="217191"/>
                </a:lnTo>
                <a:lnTo>
                  <a:pt x="198753" y="220815"/>
                </a:lnTo>
                <a:lnTo>
                  <a:pt x="238392" y="225953"/>
                </a:lnTo>
                <a:lnTo>
                  <a:pt x="280703" y="231765"/>
                </a:lnTo>
                <a:lnTo>
                  <a:pt x="324203" y="237875"/>
                </a:lnTo>
                <a:lnTo>
                  <a:pt x="368231" y="244119"/>
                </a:lnTo>
                <a:lnTo>
                  <a:pt x="412493" y="250422"/>
                </a:lnTo>
                <a:lnTo>
                  <a:pt x="456860" y="256751"/>
                </a:lnTo>
                <a:lnTo>
                  <a:pt x="500214" y="263091"/>
                </a:lnTo>
                <a:lnTo>
                  <a:pt x="540650" y="269437"/>
                </a:lnTo>
                <a:lnTo>
                  <a:pt x="582610" y="275786"/>
                </a:lnTo>
                <a:lnTo>
                  <a:pt x="623837" y="281076"/>
                </a:lnTo>
                <a:lnTo>
                  <a:pt x="659798" y="283428"/>
                </a:lnTo>
                <a:lnTo>
                  <a:pt x="704738" y="289808"/>
                </a:lnTo>
                <a:lnTo>
                  <a:pt x="744865" y="298402"/>
                </a:lnTo>
                <a:lnTo>
                  <a:pt x="768396" y="302594"/>
                </a:lnTo>
                <a:lnTo>
                  <a:pt x="770361" y="301066"/>
                </a:lnTo>
                <a:lnTo>
                  <a:pt x="769555" y="297930"/>
                </a:lnTo>
                <a:lnTo>
                  <a:pt x="766901" y="293723"/>
                </a:lnTo>
                <a:lnTo>
                  <a:pt x="755486" y="286226"/>
                </a:lnTo>
                <a:lnTo>
                  <a:pt x="717230" y="272790"/>
                </a:lnTo>
                <a:lnTo>
                  <a:pt x="681303" y="258081"/>
                </a:lnTo>
                <a:lnTo>
                  <a:pt x="638790" y="245374"/>
                </a:lnTo>
                <a:lnTo>
                  <a:pt x="591168" y="223995"/>
                </a:lnTo>
                <a:lnTo>
                  <a:pt x="547738" y="202211"/>
                </a:lnTo>
                <a:lnTo>
                  <a:pt x="525015" y="188015"/>
                </a:lnTo>
                <a:lnTo>
                  <a:pt x="512514" y="175392"/>
                </a:lnTo>
                <a:lnTo>
                  <a:pt x="503430" y="159199"/>
                </a:lnTo>
                <a:lnTo>
                  <a:pt x="503759" y="149377"/>
                </a:lnTo>
                <a:lnTo>
                  <a:pt x="512592" y="127175"/>
                </a:lnTo>
                <a:lnTo>
                  <a:pt x="527101" y="111663"/>
                </a:lnTo>
                <a:lnTo>
                  <a:pt x="571571" y="89424"/>
                </a:lnTo>
                <a:lnTo>
                  <a:pt x="618781" y="67654"/>
                </a:lnTo>
                <a:lnTo>
                  <a:pt x="637199" y="54896"/>
                </a:lnTo>
                <a:lnTo>
                  <a:pt x="639505" y="51267"/>
                </a:lnTo>
                <a:lnTo>
                  <a:pt x="639985" y="47789"/>
                </a:lnTo>
                <a:lnTo>
                  <a:pt x="639245" y="44412"/>
                </a:lnTo>
                <a:lnTo>
                  <a:pt x="594550" y="31389"/>
                </a:lnTo>
                <a:lnTo>
                  <a:pt x="554525" y="21808"/>
                </a:lnTo>
                <a:lnTo>
                  <a:pt x="510680" y="13324"/>
                </a:lnTo>
                <a:lnTo>
                  <a:pt x="469350" y="9282"/>
                </a:lnTo>
                <a:lnTo>
                  <a:pt x="427235" y="2910"/>
                </a:lnTo>
                <a:lnTo>
                  <a:pt x="395424" y="0"/>
                </a:lnTo>
                <a:lnTo>
                  <a:pt x="420525" y="705"/>
                </a:lnTo>
                <a:lnTo>
                  <a:pt x="459977" y="7115"/>
                </a:lnTo>
                <a:lnTo>
                  <a:pt x="498659" y="11323"/>
                </a:lnTo>
                <a:lnTo>
                  <a:pt x="540812" y="22094"/>
                </a:lnTo>
                <a:lnTo>
                  <a:pt x="582935" y="35870"/>
                </a:lnTo>
                <a:lnTo>
                  <a:pt x="628930" y="49476"/>
                </a:lnTo>
                <a:lnTo>
                  <a:pt x="670427" y="69735"/>
                </a:lnTo>
                <a:lnTo>
                  <a:pt x="715172" y="107774"/>
                </a:lnTo>
                <a:lnTo>
                  <a:pt x="739332" y="143114"/>
                </a:lnTo>
                <a:lnTo>
                  <a:pt x="743577" y="152412"/>
                </a:lnTo>
                <a:lnTo>
                  <a:pt x="745472" y="171210"/>
                </a:lnTo>
                <a:lnTo>
                  <a:pt x="738065" y="209149"/>
                </a:lnTo>
                <a:lnTo>
                  <a:pt x="717748" y="253763"/>
                </a:lnTo>
                <a:lnTo>
                  <a:pt x="684258" y="294247"/>
                </a:lnTo>
                <a:lnTo>
                  <a:pt x="647069" y="332818"/>
                </a:lnTo>
                <a:lnTo>
                  <a:pt x="617811" y="376499"/>
                </a:lnTo>
                <a:lnTo>
                  <a:pt x="608437" y="393218"/>
                </a:lnTo>
                <a:lnTo>
                  <a:pt x="609210" y="418993"/>
                </a:lnTo>
                <a:lnTo>
                  <a:pt x="621545" y="460739"/>
                </a:lnTo>
                <a:lnTo>
                  <a:pt x="626953" y="472112"/>
                </a:lnTo>
                <a:lnTo>
                  <a:pt x="659846" y="503289"/>
                </a:lnTo>
                <a:lnTo>
                  <a:pt x="690972" y="522947"/>
                </a:lnTo>
                <a:lnTo>
                  <a:pt x="725973" y="542268"/>
                </a:lnTo>
                <a:lnTo>
                  <a:pt x="762695" y="561438"/>
                </a:lnTo>
                <a:lnTo>
                  <a:pt x="803005" y="580541"/>
                </a:lnTo>
                <a:lnTo>
                  <a:pt x="844557" y="598557"/>
                </a:lnTo>
                <a:lnTo>
                  <a:pt x="884191" y="613619"/>
                </a:lnTo>
                <a:lnTo>
                  <a:pt x="922973" y="630191"/>
                </a:lnTo>
                <a:lnTo>
                  <a:pt x="959259" y="647081"/>
                </a:lnTo>
                <a:lnTo>
                  <a:pt x="1003488" y="668491"/>
                </a:lnTo>
                <a:lnTo>
                  <a:pt x="1040228" y="688239"/>
                </a:lnTo>
                <a:lnTo>
                  <a:pt x="1054058" y="701103"/>
                </a:lnTo>
                <a:lnTo>
                  <a:pt x="1054995" y="708555"/>
                </a:lnTo>
                <a:lnTo>
                  <a:pt x="1047569" y="725302"/>
                </a:lnTo>
                <a:lnTo>
                  <a:pt x="1033685" y="737683"/>
                </a:lnTo>
                <a:lnTo>
                  <a:pt x="1014814" y="746714"/>
                </a:lnTo>
                <a:lnTo>
                  <a:pt x="974440" y="757748"/>
                </a:lnTo>
                <a:lnTo>
                  <a:pt x="926847" y="767721"/>
                </a:lnTo>
                <a:lnTo>
                  <a:pt x="887603" y="774175"/>
                </a:lnTo>
                <a:lnTo>
                  <a:pt x="845467" y="780572"/>
                </a:lnTo>
                <a:lnTo>
                  <a:pt x="803104" y="786942"/>
                </a:lnTo>
                <a:lnTo>
                  <a:pt x="763109" y="793302"/>
                </a:lnTo>
                <a:lnTo>
                  <a:pt x="724167" y="799656"/>
                </a:lnTo>
                <a:lnTo>
                  <a:pt x="686751" y="806007"/>
                </a:lnTo>
                <a:lnTo>
                  <a:pt x="652483" y="812358"/>
                </a:lnTo>
                <a:lnTo>
                  <a:pt x="608497" y="821884"/>
                </a:lnTo>
                <a:lnTo>
                  <a:pt x="564370" y="834584"/>
                </a:lnTo>
                <a:lnTo>
                  <a:pt x="540056" y="846226"/>
                </a:lnTo>
                <a:lnTo>
                  <a:pt x="522373" y="860572"/>
                </a:lnTo>
                <a:lnTo>
                  <a:pt x="517447" y="867784"/>
                </a:lnTo>
                <a:lnTo>
                  <a:pt x="515220" y="874709"/>
                </a:lnTo>
                <a:lnTo>
                  <a:pt x="514795" y="881442"/>
                </a:lnTo>
                <a:lnTo>
                  <a:pt x="515569" y="885931"/>
                </a:lnTo>
                <a:lnTo>
                  <a:pt x="517144" y="888924"/>
                </a:lnTo>
                <a:lnTo>
                  <a:pt x="537844" y="907213"/>
                </a:lnTo>
                <a:lnTo>
                  <a:pt x="582019" y="920971"/>
                </a:lnTo>
                <a:lnTo>
                  <a:pt x="621817" y="933140"/>
                </a:lnTo>
                <a:lnTo>
                  <a:pt x="654961" y="940678"/>
                </a:lnTo>
                <a:lnTo>
                  <a:pt x="657696" y="942355"/>
                </a:lnTo>
                <a:lnTo>
                  <a:pt x="658462" y="944532"/>
                </a:lnTo>
                <a:lnTo>
                  <a:pt x="657914" y="947041"/>
                </a:lnTo>
                <a:lnTo>
                  <a:pt x="614584" y="951068"/>
                </a:lnTo>
                <a:lnTo>
                  <a:pt x="580099" y="951765"/>
                </a:lnTo>
                <a:lnTo>
                  <a:pt x="538366" y="951972"/>
                </a:lnTo>
                <a:lnTo>
                  <a:pt x="498719" y="952033"/>
                </a:lnTo>
                <a:lnTo>
                  <a:pt x="461219" y="950993"/>
                </a:lnTo>
                <a:lnTo>
                  <a:pt x="416745" y="944518"/>
                </a:lnTo>
                <a:lnTo>
                  <a:pt x="395602" y="942358"/>
                </a:lnTo>
                <a:lnTo>
                  <a:pt x="382678" y="937870"/>
                </a:lnTo>
                <a:lnTo>
                  <a:pt x="378808" y="934133"/>
                </a:lnTo>
                <a:lnTo>
                  <a:pt x="374508" y="924336"/>
                </a:lnTo>
                <a:lnTo>
                  <a:pt x="376536" y="918760"/>
                </a:lnTo>
                <a:lnTo>
                  <a:pt x="406086" y="888355"/>
                </a:lnTo>
                <a:lnTo>
                  <a:pt x="451050" y="856573"/>
                </a:lnTo>
                <a:lnTo>
                  <a:pt x="498343" y="815792"/>
                </a:lnTo>
                <a:lnTo>
                  <a:pt x="542972" y="773705"/>
                </a:lnTo>
                <a:lnTo>
                  <a:pt x="572303" y="726626"/>
                </a:lnTo>
                <a:lnTo>
                  <a:pt x="591675" y="703741"/>
                </a:lnTo>
                <a:lnTo>
                  <a:pt x="596116" y="690354"/>
                </a:lnTo>
                <a:lnTo>
                  <a:pt x="597300" y="682339"/>
                </a:lnTo>
                <a:lnTo>
                  <a:pt x="595972" y="674879"/>
                </a:lnTo>
                <a:lnTo>
                  <a:pt x="588853" y="660946"/>
                </a:lnTo>
                <a:lnTo>
                  <a:pt x="583991" y="656383"/>
                </a:lnTo>
                <a:lnTo>
                  <a:pt x="572945" y="651314"/>
                </a:lnTo>
                <a:lnTo>
                  <a:pt x="534600" y="648460"/>
                </a:lnTo>
                <a:lnTo>
                  <a:pt x="493135" y="647615"/>
                </a:lnTo>
                <a:lnTo>
                  <a:pt x="447744" y="654934"/>
                </a:lnTo>
                <a:lnTo>
                  <a:pt x="410485" y="665643"/>
                </a:lnTo>
                <a:lnTo>
                  <a:pt x="369577" y="687984"/>
                </a:lnTo>
                <a:lnTo>
                  <a:pt x="350649" y="705576"/>
                </a:lnTo>
                <a:lnTo>
                  <a:pt x="345814" y="712595"/>
                </a:lnTo>
                <a:lnTo>
                  <a:pt x="343649" y="718333"/>
                </a:lnTo>
                <a:lnTo>
                  <a:pt x="343263" y="723216"/>
                </a:lnTo>
                <a:lnTo>
                  <a:pt x="356947" y="739932"/>
                </a:lnTo>
                <a:lnTo>
                  <a:pt x="379609" y="758297"/>
                </a:lnTo>
                <a:lnTo>
                  <a:pt x="417225" y="775644"/>
                </a:lnTo>
                <a:lnTo>
                  <a:pt x="462473" y="793719"/>
                </a:lnTo>
                <a:lnTo>
                  <a:pt x="497417" y="806192"/>
                </a:lnTo>
                <a:lnTo>
                  <a:pt x="531293" y="818790"/>
                </a:lnTo>
                <a:lnTo>
                  <a:pt x="565046" y="831445"/>
                </a:lnTo>
                <a:lnTo>
                  <a:pt x="601214" y="844125"/>
                </a:lnTo>
                <a:lnTo>
                  <a:pt x="647163" y="863164"/>
                </a:lnTo>
                <a:lnTo>
                  <a:pt x="684348" y="882014"/>
                </a:lnTo>
                <a:lnTo>
                  <a:pt x="694806" y="893059"/>
                </a:lnTo>
                <a:lnTo>
                  <a:pt x="694844" y="898967"/>
                </a:lnTo>
                <a:lnTo>
                  <a:pt x="691693" y="905023"/>
                </a:lnTo>
                <a:lnTo>
                  <a:pt x="686418" y="911176"/>
                </a:lnTo>
                <a:lnTo>
                  <a:pt x="658768" y="924894"/>
                </a:lnTo>
                <a:lnTo>
                  <a:pt x="613651" y="935661"/>
                </a:lnTo>
                <a:lnTo>
                  <a:pt x="578366" y="939480"/>
                </a:lnTo>
                <a:lnTo>
                  <a:pt x="540459" y="942235"/>
                </a:lnTo>
                <a:lnTo>
                  <a:pt x="498917" y="946987"/>
                </a:lnTo>
                <a:lnTo>
                  <a:pt x="458581" y="952627"/>
                </a:lnTo>
                <a:lnTo>
                  <a:pt x="420546" y="958662"/>
                </a:lnTo>
                <a:lnTo>
                  <a:pt x="386003" y="964871"/>
                </a:lnTo>
                <a:lnTo>
                  <a:pt x="353011" y="971159"/>
                </a:lnTo>
                <a:lnTo>
                  <a:pt x="310331" y="980649"/>
                </a:lnTo>
                <a:lnTo>
                  <a:pt x="266213" y="996511"/>
                </a:lnTo>
                <a:lnTo>
                  <a:pt x="256380" y="1002860"/>
                </a:lnTo>
                <a:lnTo>
                  <a:pt x="253334" y="1007093"/>
                </a:lnTo>
                <a:lnTo>
                  <a:pt x="249950" y="1017441"/>
                </a:lnTo>
                <a:lnTo>
                  <a:pt x="253281" y="1021047"/>
                </a:lnTo>
                <a:lnTo>
                  <a:pt x="268271" y="1025053"/>
                </a:lnTo>
                <a:lnTo>
                  <a:pt x="315680" y="1022253"/>
                </a:lnTo>
                <a:lnTo>
                  <a:pt x="361477" y="1019777"/>
                </a:lnTo>
                <a:lnTo>
                  <a:pt x="406914" y="1013987"/>
                </a:lnTo>
                <a:lnTo>
                  <a:pt x="453891" y="1000511"/>
                </a:lnTo>
                <a:lnTo>
                  <a:pt x="488311" y="991938"/>
                </a:lnTo>
                <a:lnTo>
                  <a:pt x="524776" y="984600"/>
                </a:lnTo>
                <a:lnTo>
                  <a:pt x="562149" y="977810"/>
                </a:lnTo>
                <a:lnTo>
                  <a:pt x="602748" y="971265"/>
                </a:lnTo>
                <a:lnTo>
                  <a:pt x="645487" y="963770"/>
                </a:lnTo>
                <a:lnTo>
                  <a:pt x="689176" y="953383"/>
                </a:lnTo>
                <a:lnTo>
                  <a:pt x="733289" y="944533"/>
                </a:lnTo>
                <a:lnTo>
                  <a:pt x="777588" y="937073"/>
                </a:lnTo>
                <a:lnTo>
                  <a:pt x="821971" y="930229"/>
                </a:lnTo>
                <a:lnTo>
                  <a:pt x="869214" y="920837"/>
                </a:lnTo>
                <a:lnTo>
                  <a:pt x="893666" y="915370"/>
                </a:lnTo>
                <a:lnTo>
                  <a:pt x="940589" y="909294"/>
                </a:lnTo>
                <a:lnTo>
                  <a:pt x="985080" y="905535"/>
                </a:lnTo>
                <a:lnTo>
                  <a:pt x="1026021" y="900338"/>
                </a:lnTo>
                <a:lnTo>
                  <a:pt x="1062561" y="894499"/>
                </a:lnTo>
                <a:lnTo>
                  <a:pt x="1096440" y="889435"/>
                </a:lnTo>
                <a:lnTo>
                  <a:pt x="1143147" y="885526"/>
                </a:lnTo>
                <a:lnTo>
                  <a:pt x="1188449" y="877341"/>
                </a:lnTo>
                <a:lnTo>
                  <a:pt x="1192214" y="877905"/>
                </a:lnTo>
                <a:lnTo>
                  <a:pt x="1194723" y="879340"/>
                </a:lnTo>
                <a:lnTo>
                  <a:pt x="1196396" y="881355"/>
                </a:lnTo>
                <a:lnTo>
                  <a:pt x="1193279" y="883756"/>
                </a:lnTo>
                <a:lnTo>
                  <a:pt x="1146419" y="898288"/>
                </a:lnTo>
                <a:lnTo>
                  <a:pt x="1120208" y="902613"/>
                </a:lnTo>
                <a:lnTo>
                  <a:pt x="1114970" y="906395"/>
                </a:lnTo>
                <a:lnTo>
                  <a:pt x="1111477" y="912091"/>
                </a:lnTo>
                <a:lnTo>
                  <a:pt x="1109149" y="919064"/>
                </a:lnTo>
                <a:lnTo>
                  <a:pt x="1109714" y="925829"/>
                </a:lnTo>
                <a:lnTo>
                  <a:pt x="1115986" y="938990"/>
                </a:lnTo>
                <a:lnTo>
                  <a:pt x="1153526" y="965745"/>
                </a:lnTo>
                <a:lnTo>
                  <a:pt x="1196750" y="991392"/>
                </a:lnTo>
                <a:lnTo>
                  <a:pt x="1231221" y="1009757"/>
                </a:lnTo>
                <a:lnTo>
                  <a:pt x="1270531" y="1028502"/>
                </a:lnTo>
                <a:lnTo>
                  <a:pt x="1311637" y="1047418"/>
                </a:lnTo>
                <a:lnTo>
                  <a:pt x="1351074" y="1066407"/>
                </a:lnTo>
                <a:lnTo>
                  <a:pt x="1386946" y="1082608"/>
                </a:lnTo>
                <a:lnTo>
                  <a:pt x="1420528" y="1097923"/>
                </a:lnTo>
                <a:lnTo>
                  <a:pt x="1468125" y="1124394"/>
                </a:lnTo>
                <a:lnTo>
                  <a:pt x="1496118" y="1142953"/>
                </a:lnTo>
                <a:lnTo>
                  <a:pt x="1503160" y="1150230"/>
                </a:lnTo>
                <a:lnTo>
                  <a:pt x="1505738" y="1156140"/>
                </a:lnTo>
                <a:lnTo>
                  <a:pt x="1505339" y="1161138"/>
                </a:lnTo>
                <a:lnTo>
                  <a:pt x="1499782" y="1164470"/>
                </a:lnTo>
                <a:lnTo>
                  <a:pt x="1479496" y="1168172"/>
                </a:lnTo>
                <a:lnTo>
                  <a:pt x="1436448" y="1162945"/>
                </a:lnTo>
                <a:lnTo>
                  <a:pt x="1390472" y="1154543"/>
                </a:lnTo>
                <a:lnTo>
                  <a:pt x="1384046" y="1153723"/>
                </a:lnTo>
                <a:lnTo>
                  <a:pt x="1381878" y="1154235"/>
                </a:lnTo>
                <a:lnTo>
                  <a:pt x="1382550" y="1155635"/>
                </a:lnTo>
                <a:lnTo>
                  <a:pt x="1385114" y="1157626"/>
                </a:lnTo>
                <a:lnTo>
                  <a:pt x="1424118" y="1170542"/>
                </a:lnTo>
                <a:lnTo>
                  <a:pt x="1456451" y="1178985"/>
                </a:lnTo>
                <a:lnTo>
                  <a:pt x="1488461" y="1186265"/>
                </a:lnTo>
                <a:lnTo>
                  <a:pt x="1535173" y="1197372"/>
                </a:lnTo>
                <a:lnTo>
                  <a:pt x="1575237" y="1212540"/>
                </a:lnTo>
                <a:lnTo>
                  <a:pt x="1618843" y="12282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88" name="SMARTInkShape-162"/>
          <p:cNvSpPr/>
          <p:nvPr>
            <p:custDataLst>
              <p:tags r:id="rId14"/>
            </p:custDataLst>
          </p:nvPr>
        </p:nvSpPr>
        <p:spPr>
          <a:xfrm>
            <a:off x="3369425" y="3706550"/>
            <a:ext cx="1209979" cy="579701"/>
          </a:xfrm>
          <a:custGeom>
            <a:avLst/>
            <a:gdLst/>
            <a:ahLst/>
            <a:cxnLst/>
            <a:rect l="0" t="0" r="0" b="0"/>
            <a:pathLst>
              <a:path w="1209979" h="579701">
                <a:moveTo>
                  <a:pt x="516775" y="17725"/>
                </a:moveTo>
                <a:lnTo>
                  <a:pt x="516775" y="17725"/>
                </a:lnTo>
                <a:lnTo>
                  <a:pt x="479119" y="17725"/>
                </a:lnTo>
                <a:lnTo>
                  <a:pt x="440772" y="16667"/>
                </a:lnTo>
                <a:lnTo>
                  <a:pt x="402563" y="12668"/>
                </a:lnTo>
                <a:lnTo>
                  <a:pt x="364414" y="10186"/>
                </a:lnTo>
                <a:lnTo>
                  <a:pt x="328409" y="9083"/>
                </a:lnTo>
                <a:lnTo>
                  <a:pt x="284339" y="8462"/>
                </a:lnTo>
                <a:lnTo>
                  <a:pt x="237166" y="8252"/>
                </a:lnTo>
                <a:lnTo>
                  <a:pt x="211894" y="8210"/>
                </a:lnTo>
                <a:lnTo>
                  <a:pt x="208747" y="7148"/>
                </a:lnTo>
                <a:lnTo>
                  <a:pt x="206648" y="5382"/>
                </a:lnTo>
                <a:lnTo>
                  <a:pt x="205248" y="3146"/>
                </a:lnTo>
                <a:lnTo>
                  <a:pt x="238675" y="0"/>
                </a:lnTo>
                <a:lnTo>
                  <a:pt x="272525" y="2086"/>
                </a:lnTo>
                <a:lnTo>
                  <a:pt x="310853" y="5483"/>
                </a:lnTo>
                <a:lnTo>
                  <a:pt x="356110" y="6992"/>
                </a:lnTo>
                <a:lnTo>
                  <a:pt x="380031" y="8453"/>
                </a:lnTo>
                <a:lnTo>
                  <a:pt x="404446" y="10485"/>
                </a:lnTo>
                <a:lnTo>
                  <a:pt x="429189" y="12899"/>
                </a:lnTo>
                <a:lnTo>
                  <a:pt x="455209" y="15566"/>
                </a:lnTo>
                <a:lnTo>
                  <a:pt x="482081" y="18402"/>
                </a:lnTo>
                <a:lnTo>
                  <a:pt x="509521" y="21352"/>
                </a:lnTo>
                <a:lnTo>
                  <a:pt x="535222" y="24376"/>
                </a:lnTo>
                <a:lnTo>
                  <a:pt x="559765" y="27451"/>
                </a:lnTo>
                <a:lnTo>
                  <a:pt x="605732" y="33689"/>
                </a:lnTo>
                <a:lnTo>
                  <a:pt x="647328" y="39990"/>
                </a:lnTo>
                <a:lnTo>
                  <a:pt x="684159" y="43495"/>
                </a:lnTo>
                <a:lnTo>
                  <a:pt x="717110" y="46112"/>
                </a:lnTo>
                <a:lnTo>
                  <a:pt x="764290" y="56415"/>
                </a:lnTo>
                <a:lnTo>
                  <a:pt x="770685" y="59393"/>
                </a:lnTo>
                <a:lnTo>
                  <a:pt x="769656" y="62437"/>
                </a:lnTo>
                <a:lnTo>
                  <a:pt x="754403" y="68641"/>
                </a:lnTo>
                <a:lnTo>
                  <a:pt x="716065" y="73028"/>
                </a:lnTo>
                <a:lnTo>
                  <a:pt x="683665" y="74054"/>
                </a:lnTo>
                <a:lnTo>
                  <a:pt x="645982" y="74510"/>
                </a:lnTo>
                <a:lnTo>
                  <a:pt x="601011" y="74713"/>
                </a:lnTo>
                <a:lnTo>
                  <a:pt x="577166" y="74767"/>
                </a:lnTo>
                <a:lnTo>
                  <a:pt x="552802" y="74803"/>
                </a:lnTo>
                <a:lnTo>
                  <a:pt x="528093" y="74827"/>
                </a:lnTo>
                <a:lnTo>
                  <a:pt x="502095" y="75901"/>
                </a:lnTo>
                <a:lnTo>
                  <a:pt x="475239" y="77676"/>
                </a:lnTo>
                <a:lnTo>
                  <a:pt x="447809" y="79917"/>
                </a:lnTo>
                <a:lnTo>
                  <a:pt x="421056" y="81411"/>
                </a:lnTo>
                <a:lnTo>
                  <a:pt x="394754" y="82408"/>
                </a:lnTo>
                <a:lnTo>
                  <a:pt x="368753" y="83072"/>
                </a:lnTo>
                <a:lnTo>
                  <a:pt x="344010" y="84573"/>
                </a:lnTo>
                <a:lnTo>
                  <a:pt x="296763" y="89063"/>
                </a:lnTo>
                <a:lnTo>
                  <a:pt x="251070" y="94586"/>
                </a:lnTo>
                <a:lnTo>
                  <a:pt x="209242" y="99510"/>
                </a:lnTo>
                <a:lnTo>
                  <a:pt x="162952" y="103341"/>
                </a:lnTo>
                <a:lnTo>
                  <a:pt x="130775" y="110708"/>
                </a:lnTo>
                <a:lnTo>
                  <a:pt x="118383" y="116554"/>
                </a:lnTo>
                <a:lnTo>
                  <a:pt x="116772" y="119594"/>
                </a:lnTo>
                <a:lnTo>
                  <a:pt x="117814" y="122680"/>
                </a:lnTo>
                <a:lnTo>
                  <a:pt x="120626" y="125795"/>
                </a:lnTo>
                <a:lnTo>
                  <a:pt x="135039" y="129256"/>
                </a:lnTo>
                <a:lnTo>
                  <a:pt x="172599" y="136849"/>
                </a:lnTo>
                <a:lnTo>
                  <a:pt x="208233" y="145811"/>
                </a:lnTo>
                <a:lnTo>
                  <a:pt x="252292" y="153321"/>
                </a:lnTo>
                <a:lnTo>
                  <a:pt x="276953" y="156806"/>
                </a:lnTo>
                <a:lnTo>
                  <a:pt x="302919" y="160187"/>
                </a:lnTo>
                <a:lnTo>
                  <a:pt x="329754" y="163500"/>
                </a:lnTo>
                <a:lnTo>
                  <a:pt x="357169" y="167825"/>
                </a:lnTo>
                <a:lnTo>
                  <a:pt x="384971" y="172825"/>
                </a:lnTo>
                <a:lnTo>
                  <a:pt x="413031" y="178275"/>
                </a:lnTo>
                <a:lnTo>
                  <a:pt x="441262" y="182967"/>
                </a:lnTo>
                <a:lnTo>
                  <a:pt x="469608" y="187153"/>
                </a:lnTo>
                <a:lnTo>
                  <a:pt x="498030" y="191002"/>
                </a:lnTo>
                <a:lnTo>
                  <a:pt x="525445" y="194626"/>
                </a:lnTo>
                <a:lnTo>
                  <a:pt x="552188" y="198101"/>
                </a:lnTo>
                <a:lnTo>
                  <a:pt x="578484" y="201475"/>
                </a:lnTo>
                <a:lnTo>
                  <a:pt x="624635" y="208047"/>
                </a:lnTo>
                <a:lnTo>
                  <a:pt x="664196" y="214496"/>
                </a:lnTo>
                <a:lnTo>
                  <a:pt x="708152" y="223018"/>
                </a:lnTo>
                <a:lnTo>
                  <a:pt x="727420" y="225383"/>
                </a:lnTo>
                <a:lnTo>
                  <a:pt x="731288" y="227072"/>
                </a:lnTo>
                <a:lnTo>
                  <a:pt x="731751" y="229256"/>
                </a:lnTo>
                <a:lnTo>
                  <a:pt x="729942" y="231771"/>
                </a:lnTo>
                <a:lnTo>
                  <a:pt x="725561" y="232389"/>
                </a:lnTo>
                <a:lnTo>
                  <a:pt x="687251" y="228599"/>
                </a:lnTo>
                <a:lnTo>
                  <a:pt x="653926" y="226805"/>
                </a:lnTo>
                <a:lnTo>
                  <a:pt x="614419" y="222480"/>
                </a:lnTo>
                <a:lnTo>
                  <a:pt x="591396" y="219845"/>
                </a:lnTo>
                <a:lnTo>
                  <a:pt x="566522" y="217030"/>
                </a:lnTo>
                <a:lnTo>
                  <a:pt x="540415" y="214095"/>
                </a:lnTo>
                <a:lnTo>
                  <a:pt x="514543" y="212138"/>
                </a:lnTo>
                <a:lnTo>
                  <a:pt x="488829" y="210834"/>
                </a:lnTo>
                <a:lnTo>
                  <a:pt x="463219" y="209964"/>
                </a:lnTo>
                <a:lnTo>
                  <a:pt x="436621" y="209385"/>
                </a:lnTo>
                <a:lnTo>
                  <a:pt x="409364" y="208998"/>
                </a:lnTo>
                <a:lnTo>
                  <a:pt x="381668" y="208740"/>
                </a:lnTo>
                <a:lnTo>
                  <a:pt x="354737" y="209627"/>
                </a:lnTo>
                <a:lnTo>
                  <a:pt x="328316" y="211276"/>
                </a:lnTo>
                <a:lnTo>
                  <a:pt x="302236" y="213434"/>
                </a:lnTo>
                <a:lnTo>
                  <a:pt x="276382" y="215931"/>
                </a:lnTo>
                <a:lnTo>
                  <a:pt x="250680" y="218654"/>
                </a:lnTo>
                <a:lnTo>
                  <a:pt x="225078" y="221528"/>
                </a:lnTo>
                <a:lnTo>
                  <a:pt x="200602" y="224502"/>
                </a:lnTo>
                <a:lnTo>
                  <a:pt x="153651" y="230629"/>
                </a:lnTo>
                <a:lnTo>
                  <a:pt x="113734" y="236879"/>
                </a:lnTo>
                <a:lnTo>
                  <a:pt x="79412" y="244244"/>
                </a:lnTo>
                <a:lnTo>
                  <a:pt x="38407" y="259232"/>
                </a:lnTo>
                <a:lnTo>
                  <a:pt x="2525" y="277684"/>
                </a:lnTo>
                <a:lnTo>
                  <a:pt x="375" y="280990"/>
                </a:lnTo>
                <a:lnTo>
                  <a:pt x="0" y="284251"/>
                </a:lnTo>
                <a:lnTo>
                  <a:pt x="808" y="287484"/>
                </a:lnTo>
                <a:lnTo>
                  <a:pt x="42398" y="297091"/>
                </a:lnTo>
                <a:lnTo>
                  <a:pt x="82279" y="306282"/>
                </a:lnTo>
                <a:lnTo>
                  <a:pt x="125758" y="316364"/>
                </a:lnTo>
                <a:lnTo>
                  <a:pt x="173303" y="324373"/>
                </a:lnTo>
                <a:lnTo>
                  <a:pt x="197836" y="329049"/>
                </a:lnTo>
                <a:lnTo>
                  <a:pt x="222657" y="334282"/>
                </a:lnTo>
                <a:lnTo>
                  <a:pt x="247671" y="339888"/>
                </a:lnTo>
                <a:lnTo>
                  <a:pt x="272814" y="344684"/>
                </a:lnTo>
                <a:lnTo>
                  <a:pt x="298043" y="348939"/>
                </a:lnTo>
                <a:lnTo>
                  <a:pt x="323329" y="352834"/>
                </a:lnTo>
                <a:lnTo>
                  <a:pt x="347594" y="356490"/>
                </a:lnTo>
                <a:lnTo>
                  <a:pt x="394311" y="363373"/>
                </a:lnTo>
                <a:lnTo>
                  <a:pt x="434125" y="369960"/>
                </a:lnTo>
                <a:lnTo>
                  <a:pt x="480644" y="379618"/>
                </a:lnTo>
                <a:lnTo>
                  <a:pt x="501775" y="387058"/>
                </a:lnTo>
                <a:lnTo>
                  <a:pt x="514695" y="397420"/>
                </a:lnTo>
                <a:lnTo>
                  <a:pt x="517504" y="401030"/>
                </a:lnTo>
                <a:lnTo>
                  <a:pt x="518320" y="403437"/>
                </a:lnTo>
                <a:lnTo>
                  <a:pt x="517805" y="405041"/>
                </a:lnTo>
                <a:lnTo>
                  <a:pt x="472644" y="407828"/>
                </a:lnTo>
                <a:lnTo>
                  <a:pt x="442128" y="407004"/>
                </a:lnTo>
                <a:lnTo>
                  <a:pt x="403871" y="403110"/>
                </a:lnTo>
                <a:lnTo>
                  <a:pt x="362173" y="400674"/>
                </a:lnTo>
                <a:lnTo>
                  <a:pt x="317888" y="399591"/>
                </a:lnTo>
                <a:lnTo>
                  <a:pt x="294225" y="399302"/>
                </a:lnTo>
                <a:lnTo>
                  <a:pt x="269983" y="399110"/>
                </a:lnTo>
                <a:lnTo>
                  <a:pt x="223293" y="398896"/>
                </a:lnTo>
                <a:lnTo>
                  <a:pt x="179963" y="399859"/>
                </a:lnTo>
                <a:lnTo>
                  <a:pt x="143067" y="403815"/>
                </a:lnTo>
                <a:lnTo>
                  <a:pt x="109030" y="406279"/>
                </a:lnTo>
                <a:lnTo>
                  <a:pt x="65762" y="410488"/>
                </a:lnTo>
                <a:lnTo>
                  <a:pt x="27753" y="416336"/>
                </a:lnTo>
                <a:lnTo>
                  <a:pt x="22486" y="418932"/>
                </a:lnTo>
                <a:lnTo>
                  <a:pt x="18974" y="422780"/>
                </a:lnTo>
                <a:lnTo>
                  <a:pt x="16633" y="427462"/>
                </a:lnTo>
                <a:lnTo>
                  <a:pt x="20363" y="431641"/>
                </a:lnTo>
                <a:lnTo>
                  <a:pt x="64373" y="445953"/>
                </a:lnTo>
                <a:lnTo>
                  <a:pt x="96632" y="453582"/>
                </a:lnTo>
                <a:lnTo>
                  <a:pt x="139192" y="464028"/>
                </a:lnTo>
                <a:lnTo>
                  <a:pt x="186330" y="472904"/>
                </a:lnTo>
                <a:lnTo>
                  <a:pt x="210753" y="476752"/>
                </a:lnTo>
                <a:lnTo>
                  <a:pt x="236560" y="481435"/>
                </a:lnTo>
                <a:lnTo>
                  <a:pt x="263290" y="486674"/>
                </a:lnTo>
                <a:lnTo>
                  <a:pt x="290635" y="492282"/>
                </a:lnTo>
                <a:lnTo>
                  <a:pt x="317332" y="497080"/>
                </a:lnTo>
                <a:lnTo>
                  <a:pt x="343596" y="501337"/>
                </a:lnTo>
                <a:lnTo>
                  <a:pt x="369572" y="505233"/>
                </a:lnTo>
                <a:lnTo>
                  <a:pt x="415368" y="512384"/>
                </a:lnTo>
                <a:lnTo>
                  <a:pt x="454772" y="518032"/>
                </a:lnTo>
                <a:lnTo>
                  <a:pt x="498639" y="521211"/>
                </a:lnTo>
                <a:lnTo>
                  <a:pt x="530510" y="522374"/>
                </a:lnTo>
                <a:lnTo>
                  <a:pt x="488091" y="514911"/>
                </a:lnTo>
                <a:lnTo>
                  <a:pt x="450757" y="509277"/>
                </a:lnTo>
                <a:lnTo>
                  <a:pt x="409470" y="503245"/>
                </a:lnTo>
                <a:lnTo>
                  <a:pt x="366425" y="497037"/>
                </a:lnTo>
                <a:lnTo>
                  <a:pt x="322600" y="490750"/>
                </a:lnTo>
                <a:lnTo>
                  <a:pt x="278428" y="487250"/>
                </a:lnTo>
                <a:lnTo>
                  <a:pt x="235160" y="485694"/>
                </a:lnTo>
                <a:lnTo>
                  <a:pt x="194763" y="485003"/>
                </a:lnTo>
                <a:lnTo>
                  <a:pt x="158464" y="484696"/>
                </a:lnTo>
                <a:lnTo>
                  <a:pt x="111101" y="484523"/>
                </a:lnTo>
                <a:lnTo>
                  <a:pt x="65968" y="485518"/>
                </a:lnTo>
                <a:lnTo>
                  <a:pt x="53244" y="489511"/>
                </a:lnTo>
                <a:lnTo>
                  <a:pt x="53238" y="490999"/>
                </a:lnTo>
                <a:lnTo>
                  <a:pt x="94672" y="493583"/>
                </a:lnTo>
                <a:lnTo>
                  <a:pt x="140530" y="493859"/>
                </a:lnTo>
                <a:lnTo>
                  <a:pt x="178810" y="493923"/>
                </a:lnTo>
                <a:lnTo>
                  <a:pt x="220518" y="492894"/>
                </a:lnTo>
                <a:lnTo>
                  <a:pt x="263750" y="488908"/>
                </a:lnTo>
                <a:lnTo>
                  <a:pt x="307658" y="486431"/>
                </a:lnTo>
                <a:lnTo>
                  <a:pt x="351868" y="484272"/>
                </a:lnTo>
                <a:lnTo>
                  <a:pt x="396211" y="479785"/>
                </a:lnTo>
                <a:lnTo>
                  <a:pt x="437791" y="474263"/>
                </a:lnTo>
                <a:lnTo>
                  <a:pt x="477437" y="468281"/>
                </a:lnTo>
                <a:lnTo>
                  <a:pt x="516225" y="462094"/>
                </a:lnTo>
                <a:lnTo>
                  <a:pt x="551809" y="452995"/>
                </a:lnTo>
                <a:lnTo>
                  <a:pt x="598769" y="435971"/>
                </a:lnTo>
                <a:lnTo>
                  <a:pt x="636672" y="417522"/>
                </a:lnTo>
                <a:lnTo>
                  <a:pt x="672867" y="392325"/>
                </a:lnTo>
                <a:lnTo>
                  <a:pt x="688731" y="368254"/>
                </a:lnTo>
                <a:lnTo>
                  <a:pt x="700134" y="330900"/>
                </a:lnTo>
                <a:lnTo>
                  <a:pt x="705864" y="291567"/>
                </a:lnTo>
                <a:lnTo>
                  <a:pt x="709818" y="248049"/>
                </a:lnTo>
                <a:lnTo>
                  <a:pt x="712146" y="237950"/>
                </a:lnTo>
                <a:lnTo>
                  <a:pt x="716872" y="230158"/>
                </a:lnTo>
                <a:lnTo>
                  <a:pt x="730591" y="218679"/>
                </a:lnTo>
                <a:lnTo>
                  <a:pt x="738694" y="216252"/>
                </a:lnTo>
                <a:lnTo>
                  <a:pt x="767384" y="217894"/>
                </a:lnTo>
                <a:lnTo>
                  <a:pt x="810575" y="225084"/>
                </a:lnTo>
                <a:lnTo>
                  <a:pt x="848789" y="230887"/>
                </a:lnTo>
                <a:lnTo>
                  <a:pt x="890467" y="239816"/>
                </a:lnTo>
                <a:lnTo>
                  <a:pt x="934744" y="250841"/>
                </a:lnTo>
                <a:lnTo>
                  <a:pt x="958404" y="256744"/>
                </a:lnTo>
                <a:lnTo>
                  <a:pt x="982645" y="262796"/>
                </a:lnTo>
                <a:lnTo>
                  <a:pt x="1029333" y="277987"/>
                </a:lnTo>
                <a:lnTo>
                  <a:pt x="1073720" y="294264"/>
                </a:lnTo>
                <a:lnTo>
                  <a:pt x="1114614" y="308553"/>
                </a:lnTo>
                <a:lnTo>
                  <a:pt x="1148312" y="324782"/>
                </a:lnTo>
                <a:lnTo>
                  <a:pt x="1188261" y="346125"/>
                </a:lnTo>
                <a:lnTo>
                  <a:pt x="1199383" y="350958"/>
                </a:lnTo>
                <a:lnTo>
                  <a:pt x="1205738" y="356297"/>
                </a:lnTo>
                <a:lnTo>
                  <a:pt x="1208917" y="361973"/>
                </a:lnTo>
                <a:lnTo>
                  <a:pt x="1209978" y="367874"/>
                </a:lnTo>
                <a:lnTo>
                  <a:pt x="1207510" y="370749"/>
                </a:lnTo>
                <a:lnTo>
                  <a:pt x="1202690" y="371608"/>
                </a:lnTo>
                <a:lnTo>
                  <a:pt x="1167085" y="370438"/>
                </a:lnTo>
                <a:lnTo>
                  <a:pt x="1126560" y="360122"/>
                </a:lnTo>
                <a:lnTo>
                  <a:pt x="1093649" y="355110"/>
                </a:lnTo>
                <a:lnTo>
                  <a:pt x="1057855" y="351824"/>
                </a:lnTo>
                <a:lnTo>
                  <a:pt x="1020780" y="346836"/>
                </a:lnTo>
                <a:lnTo>
                  <a:pt x="985958" y="341091"/>
                </a:lnTo>
                <a:lnTo>
                  <a:pt x="952842" y="336068"/>
                </a:lnTo>
                <a:lnTo>
                  <a:pt x="907624" y="333241"/>
                </a:lnTo>
                <a:lnTo>
                  <a:pt x="866128" y="335107"/>
                </a:lnTo>
                <a:lnTo>
                  <a:pt x="854452" y="337263"/>
                </a:lnTo>
                <a:lnTo>
                  <a:pt x="848785" y="341875"/>
                </a:lnTo>
                <a:lnTo>
                  <a:pt x="847123" y="348125"/>
                </a:lnTo>
                <a:lnTo>
                  <a:pt x="848132" y="355467"/>
                </a:lnTo>
                <a:lnTo>
                  <a:pt x="857720" y="369269"/>
                </a:lnTo>
                <a:lnTo>
                  <a:pt x="899858" y="400433"/>
                </a:lnTo>
                <a:lnTo>
                  <a:pt x="931509" y="415712"/>
                </a:lnTo>
                <a:lnTo>
                  <a:pt x="967801" y="430616"/>
                </a:lnTo>
                <a:lnTo>
                  <a:pt x="1008626" y="447824"/>
                </a:lnTo>
                <a:lnTo>
                  <a:pt x="1048642" y="466055"/>
                </a:lnTo>
                <a:lnTo>
                  <a:pt x="1086535" y="483683"/>
                </a:lnTo>
                <a:lnTo>
                  <a:pt x="1121016" y="498573"/>
                </a:lnTo>
                <a:lnTo>
                  <a:pt x="1163456" y="524320"/>
                </a:lnTo>
                <a:lnTo>
                  <a:pt x="1178486" y="533215"/>
                </a:lnTo>
                <a:lnTo>
                  <a:pt x="1181224" y="536010"/>
                </a:lnTo>
                <a:lnTo>
                  <a:pt x="1180933" y="537873"/>
                </a:lnTo>
                <a:lnTo>
                  <a:pt x="1178621" y="539115"/>
                </a:lnTo>
                <a:lnTo>
                  <a:pt x="1134918" y="530751"/>
                </a:lnTo>
                <a:lnTo>
                  <a:pt x="1100185" y="523372"/>
                </a:lnTo>
                <a:lnTo>
                  <a:pt x="1064993" y="515507"/>
                </a:lnTo>
                <a:lnTo>
                  <a:pt x="1024658" y="504956"/>
                </a:lnTo>
                <a:lnTo>
                  <a:pt x="984859" y="496033"/>
                </a:lnTo>
                <a:lnTo>
                  <a:pt x="947062" y="488540"/>
                </a:lnTo>
                <a:lnTo>
                  <a:pt x="912625" y="481682"/>
                </a:lnTo>
                <a:lnTo>
                  <a:pt x="873600" y="471871"/>
                </a:lnTo>
                <a:lnTo>
                  <a:pt x="830750" y="465968"/>
                </a:lnTo>
                <a:lnTo>
                  <a:pt x="832983" y="467896"/>
                </a:lnTo>
                <a:lnTo>
                  <a:pt x="874589" y="483375"/>
                </a:lnTo>
                <a:lnTo>
                  <a:pt x="921244" y="496479"/>
                </a:lnTo>
                <a:lnTo>
                  <a:pt x="957947" y="507788"/>
                </a:lnTo>
                <a:lnTo>
                  <a:pt x="998954" y="519870"/>
                </a:lnTo>
                <a:lnTo>
                  <a:pt x="1039052" y="532295"/>
                </a:lnTo>
                <a:lnTo>
                  <a:pt x="1075923" y="543815"/>
                </a:lnTo>
                <a:lnTo>
                  <a:pt x="1119423" y="556249"/>
                </a:lnTo>
                <a:lnTo>
                  <a:pt x="1160279" y="567111"/>
                </a:lnTo>
                <a:lnTo>
                  <a:pt x="1174252" y="569871"/>
                </a:lnTo>
                <a:lnTo>
                  <a:pt x="1193050" y="579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191" name="SMARTInkShape-Group45"/>
          <p:cNvGrpSpPr/>
          <p:nvPr/>
        </p:nvGrpSpPr>
        <p:grpSpPr>
          <a:xfrm>
            <a:off x="4746033" y="4486449"/>
            <a:ext cx="269994" cy="940745"/>
            <a:chOff x="4746033" y="4486449"/>
            <a:chExt cx="269994" cy="940745"/>
          </a:xfrm>
        </p:grpSpPr>
        <p:sp>
          <p:nvSpPr>
            <p:cNvPr id="1189" name="SMARTInkShape-163"/>
            <p:cNvSpPr/>
            <p:nvPr>
              <p:custDataLst>
                <p:tags r:id="rId17"/>
              </p:custDataLst>
            </p:nvPr>
          </p:nvSpPr>
          <p:spPr>
            <a:xfrm>
              <a:off x="4834945" y="4486449"/>
              <a:ext cx="181082" cy="283512"/>
            </a:xfrm>
            <a:custGeom>
              <a:avLst/>
              <a:gdLst/>
              <a:ahLst/>
              <a:cxnLst/>
              <a:rect l="0" t="0" r="0" b="0"/>
              <a:pathLst>
                <a:path w="181082" h="283512">
                  <a:moveTo>
                    <a:pt x="146630" y="9351"/>
                  </a:moveTo>
                  <a:lnTo>
                    <a:pt x="146630" y="9351"/>
                  </a:lnTo>
                  <a:lnTo>
                    <a:pt x="141574" y="4295"/>
                  </a:lnTo>
                  <a:lnTo>
                    <a:pt x="136269" y="1812"/>
                  </a:lnTo>
                  <a:lnTo>
                    <a:pt x="89720" y="0"/>
                  </a:lnTo>
                  <a:lnTo>
                    <a:pt x="72654" y="962"/>
                  </a:lnTo>
                  <a:lnTo>
                    <a:pt x="61541" y="4917"/>
                  </a:lnTo>
                  <a:lnTo>
                    <a:pt x="58153" y="7453"/>
                  </a:lnTo>
                  <a:lnTo>
                    <a:pt x="54390" y="13094"/>
                  </a:lnTo>
                  <a:lnTo>
                    <a:pt x="58363" y="24773"/>
                  </a:lnTo>
                  <a:lnTo>
                    <a:pt x="68242" y="39488"/>
                  </a:lnTo>
                  <a:lnTo>
                    <a:pt x="112153" y="79060"/>
                  </a:lnTo>
                  <a:lnTo>
                    <a:pt x="158394" y="115172"/>
                  </a:lnTo>
                  <a:lnTo>
                    <a:pt x="175986" y="122197"/>
                  </a:lnTo>
                  <a:lnTo>
                    <a:pt x="178900" y="124798"/>
                  </a:lnTo>
                  <a:lnTo>
                    <a:pt x="180843" y="127591"/>
                  </a:lnTo>
                  <a:lnTo>
                    <a:pt x="181081" y="128394"/>
                  </a:lnTo>
                  <a:lnTo>
                    <a:pt x="137019" y="103300"/>
                  </a:lnTo>
                  <a:lnTo>
                    <a:pt x="105682" y="87987"/>
                  </a:lnTo>
                  <a:lnTo>
                    <a:pt x="62224" y="73332"/>
                  </a:lnTo>
                  <a:lnTo>
                    <a:pt x="25182" y="62363"/>
                  </a:lnTo>
                  <a:lnTo>
                    <a:pt x="13984" y="63956"/>
                  </a:lnTo>
                  <a:lnTo>
                    <a:pt x="11632" y="64804"/>
                  </a:lnTo>
                  <a:lnTo>
                    <a:pt x="11124" y="65370"/>
                  </a:lnTo>
                  <a:lnTo>
                    <a:pt x="11842" y="65747"/>
                  </a:lnTo>
                  <a:lnTo>
                    <a:pt x="51713" y="102202"/>
                  </a:lnTo>
                  <a:lnTo>
                    <a:pt x="94602" y="129527"/>
                  </a:lnTo>
                  <a:lnTo>
                    <a:pt x="135176" y="154249"/>
                  </a:lnTo>
                  <a:lnTo>
                    <a:pt x="155702" y="166819"/>
                  </a:lnTo>
                  <a:lnTo>
                    <a:pt x="164366" y="178751"/>
                  </a:lnTo>
                  <a:lnTo>
                    <a:pt x="122648" y="172420"/>
                  </a:lnTo>
                  <a:lnTo>
                    <a:pt x="75054" y="163176"/>
                  </a:lnTo>
                  <a:lnTo>
                    <a:pt x="43003" y="163091"/>
                  </a:lnTo>
                  <a:lnTo>
                    <a:pt x="32487" y="166932"/>
                  </a:lnTo>
                  <a:lnTo>
                    <a:pt x="30318" y="170497"/>
                  </a:lnTo>
                  <a:lnTo>
                    <a:pt x="29931" y="174990"/>
                  </a:lnTo>
                  <a:lnTo>
                    <a:pt x="30730" y="180102"/>
                  </a:lnTo>
                  <a:lnTo>
                    <a:pt x="52082" y="207523"/>
                  </a:lnTo>
                  <a:lnTo>
                    <a:pt x="96276" y="246396"/>
                  </a:lnTo>
                  <a:lnTo>
                    <a:pt x="130395" y="271480"/>
                  </a:lnTo>
                  <a:lnTo>
                    <a:pt x="143295" y="278605"/>
                  </a:lnTo>
                  <a:lnTo>
                    <a:pt x="145465" y="280929"/>
                  </a:lnTo>
                  <a:lnTo>
                    <a:pt x="144795" y="282478"/>
                  </a:lnTo>
                  <a:lnTo>
                    <a:pt x="142231" y="283511"/>
                  </a:lnTo>
                  <a:lnTo>
                    <a:pt x="138406" y="282082"/>
                  </a:lnTo>
                  <a:lnTo>
                    <a:pt x="97307" y="259508"/>
                  </a:lnTo>
                  <a:lnTo>
                    <a:pt x="51156" y="236151"/>
                  </a:lnTo>
                  <a:lnTo>
                    <a:pt x="12525" y="220903"/>
                  </a:lnTo>
                  <a:lnTo>
                    <a:pt x="1297" y="219494"/>
                  </a:lnTo>
                  <a:lnTo>
                    <a:pt x="0" y="220355"/>
                  </a:lnTo>
                  <a:lnTo>
                    <a:pt x="13280" y="237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90" name="SMARTInkShape-164"/>
            <p:cNvSpPr/>
            <p:nvPr>
              <p:custDataLst>
                <p:tags r:id="rId18"/>
              </p:custDataLst>
            </p:nvPr>
          </p:nvSpPr>
          <p:spPr>
            <a:xfrm>
              <a:off x="4746033" y="4924569"/>
              <a:ext cx="269717" cy="502625"/>
            </a:xfrm>
            <a:custGeom>
              <a:avLst/>
              <a:gdLst/>
              <a:ahLst/>
              <a:cxnLst/>
              <a:rect l="0" t="0" r="0" b="0"/>
              <a:pathLst>
                <a:path w="269717" h="502625">
                  <a:moveTo>
                    <a:pt x="121242" y="37956"/>
                  </a:moveTo>
                  <a:lnTo>
                    <a:pt x="121242" y="37956"/>
                  </a:lnTo>
                  <a:lnTo>
                    <a:pt x="116186" y="37956"/>
                  </a:lnTo>
                  <a:lnTo>
                    <a:pt x="110881" y="35134"/>
                  </a:lnTo>
                  <a:lnTo>
                    <a:pt x="82640" y="16222"/>
                  </a:lnTo>
                  <a:lnTo>
                    <a:pt x="64878" y="9648"/>
                  </a:lnTo>
                  <a:lnTo>
                    <a:pt x="110357" y="37678"/>
                  </a:lnTo>
                  <a:lnTo>
                    <a:pt x="154605" y="63301"/>
                  </a:lnTo>
                  <a:lnTo>
                    <a:pt x="196506" y="81141"/>
                  </a:lnTo>
                  <a:lnTo>
                    <a:pt x="239887" y="93058"/>
                  </a:lnTo>
                  <a:lnTo>
                    <a:pt x="255292" y="94499"/>
                  </a:lnTo>
                  <a:lnTo>
                    <a:pt x="256117" y="92584"/>
                  </a:lnTo>
                  <a:lnTo>
                    <a:pt x="251389" y="84814"/>
                  </a:lnTo>
                  <a:lnTo>
                    <a:pt x="217638" y="59309"/>
                  </a:lnTo>
                  <a:lnTo>
                    <a:pt x="170742" y="33830"/>
                  </a:lnTo>
                  <a:lnTo>
                    <a:pt x="140848" y="17566"/>
                  </a:lnTo>
                  <a:lnTo>
                    <a:pt x="102302" y="8175"/>
                  </a:lnTo>
                  <a:lnTo>
                    <a:pt x="62186" y="951"/>
                  </a:lnTo>
                  <a:lnTo>
                    <a:pt x="34390" y="0"/>
                  </a:lnTo>
                  <a:lnTo>
                    <a:pt x="33707" y="3127"/>
                  </a:lnTo>
                  <a:lnTo>
                    <a:pt x="38594" y="15068"/>
                  </a:lnTo>
                  <a:lnTo>
                    <a:pt x="76047" y="58829"/>
                  </a:lnTo>
                  <a:lnTo>
                    <a:pt x="113255" y="88920"/>
                  </a:lnTo>
                  <a:lnTo>
                    <a:pt x="157451" y="121518"/>
                  </a:lnTo>
                  <a:lnTo>
                    <a:pt x="203142" y="158769"/>
                  </a:lnTo>
                  <a:lnTo>
                    <a:pt x="213855" y="168829"/>
                  </a:lnTo>
                  <a:lnTo>
                    <a:pt x="211559" y="169655"/>
                  </a:lnTo>
                  <a:lnTo>
                    <a:pt x="200541" y="170572"/>
                  </a:lnTo>
                  <a:lnTo>
                    <a:pt x="158496" y="160848"/>
                  </a:lnTo>
                  <a:lnTo>
                    <a:pt x="121075" y="148897"/>
                  </a:lnTo>
                  <a:lnTo>
                    <a:pt x="77448" y="139501"/>
                  </a:lnTo>
                  <a:lnTo>
                    <a:pt x="39474" y="140128"/>
                  </a:lnTo>
                  <a:lnTo>
                    <a:pt x="26693" y="144397"/>
                  </a:lnTo>
                  <a:lnTo>
                    <a:pt x="23284" y="147016"/>
                  </a:lnTo>
                  <a:lnTo>
                    <a:pt x="19497" y="152750"/>
                  </a:lnTo>
                  <a:lnTo>
                    <a:pt x="18487" y="155760"/>
                  </a:lnTo>
                  <a:lnTo>
                    <a:pt x="19930" y="159883"/>
                  </a:lnTo>
                  <a:lnTo>
                    <a:pt x="27179" y="170110"/>
                  </a:lnTo>
                  <a:lnTo>
                    <a:pt x="74557" y="206405"/>
                  </a:lnTo>
                  <a:lnTo>
                    <a:pt x="113827" y="242721"/>
                  </a:lnTo>
                  <a:lnTo>
                    <a:pt x="156445" y="267180"/>
                  </a:lnTo>
                  <a:lnTo>
                    <a:pt x="160586" y="268030"/>
                  </a:lnTo>
                  <a:lnTo>
                    <a:pt x="164129" y="267211"/>
                  </a:lnTo>
                  <a:lnTo>
                    <a:pt x="163591" y="266992"/>
                  </a:lnTo>
                  <a:lnTo>
                    <a:pt x="162175" y="266847"/>
                  </a:lnTo>
                  <a:lnTo>
                    <a:pt x="122938" y="244859"/>
                  </a:lnTo>
                  <a:lnTo>
                    <a:pt x="78969" y="221858"/>
                  </a:lnTo>
                  <a:lnTo>
                    <a:pt x="36025" y="203441"/>
                  </a:lnTo>
                  <a:lnTo>
                    <a:pt x="6134" y="192288"/>
                  </a:lnTo>
                  <a:lnTo>
                    <a:pt x="3228" y="192702"/>
                  </a:lnTo>
                  <a:lnTo>
                    <a:pt x="1291" y="194037"/>
                  </a:lnTo>
                  <a:lnTo>
                    <a:pt x="0" y="195985"/>
                  </a:lnTo>
                  <a:lnTo>
                    <a:pt x="4209" y="206616"/>
                  </a:lnTo>
                  <a:lnTo>
                    <a:pt x="29215" y="239312"/>
                  </a:lnTo>
                  <a:lnTo>
                    <a:pt x="72333" y="269798"/>
                  </a:lnTo>
                  <a:lnTo>
                    <a:pt x="118793" y="305296"/>
                  </a:lnTo>
                  <a:lnTo>
                    <a:pt x="158858" y="337826"/>
                  </a:lnTo>
                  <a:lnTo>
                    <a:pt x="203192" y="369326"/>
                  </a:lnTo>
                  <a:lnTo>
                    <a:pt x="205509" y="373169"/>
                  </a:lnTo>
                  <a:lnTo>
                    <a:pt x="204937" y="375732"/>
                  </a:lnTo>
                  <a:lnTo>
                    <a:pt x="202438" y="377440"/>
                  </a:lnTo>
                  <a:lnTo>
                    <a:pt x="154964" y="372355"/>
                  </a:lnTo>
                  <a:lnTo>
                    <a:pt x="108678" y="371391"/>
                  </a:lnTo>
                  <a:lnTo>
                    <a:pt x="105074" y="371358"/>
                  </a:lnTo>
                  <a:lnTo>
                    <a:pt x="113159" y="386508"/>
                  </a:lnTo>
                  <a:lnTo>
                    <a:pt x="160305" y="430301"/>
                  </a:lnTo>
                  <a:lnTo>
                    <a:pt x="207094" y="465985"/>
                  </a:lnTo>
                  <a:lnTo>
                    <a:pt x="253766" y="494268"/>
                  </a:lnTo>
                  <a:lnTo>
                    <a:pt x="269716" y="502624"/>
                  </a:lnTo>
                  <a:lnTo>
                    <a:pt x="206967" y="485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192" name="SMARTInkShape-165"/>
          <p:cNvSpPr/>
          <p:nvPr>
            <p:custDataLst>
              <p:tags r:id="rId15"/>
            </p:custDataLst>
          </p:nvPr>
        </p:nvSpPr>
        <p:spPr>
          <a:xfrm>
            <a:off x="2193517" y="6182247"/>
            <a:ext cx="1387884" cy="400020"/>
          </a:xfrm>
          <a:custGeom>
            <a:avLst/>
            <a:gdLst/>
            <a:ahLst/>
            <a:cxnLst/>
            <a:rect l="0" t="0" r="0" b="0"/>
            <a:pathLst>
              <a:path w="1387884" h="400020">
                <a:moveTo>
                  <a:pt x="511583" y="37578"/>
                </a:moveTo>
                <a:lnTo>
                  <a:pt x="511583" y="37578"/>
                </a:lnTo>
                <a:lnTo>
                  <a:pt x="474855" y="27217"/>
                </a:lnTo>
                <a:lnTo>
                  <a:pt x="444460" y="22390"/>
                </a:lnTo>
                <a:lnTo>
                  <a:pt x="402728" y="20244"/>
                </a:lnTo>
                <a:lnTo>
                  <a:pt x="376571" y="18614"/>
                </a:lnTo>
                <a:lnTo>
                  <a:pt x="347492" y="16469"/>
                </a:lnTo>
                <a:lnTo>
                  <a:pt x="316464" y="13980"/>
                </a:lnTo>
                <a:lnTo>
                  <a:pt x="286254" y="11263"/>
                </a:lnTo>
                <a:lnTo>
                  <a:pt x="256588" y="8393"/>
                </a:lnTo>
                <a:lnTo>
                  <a:pt x="227287" y="5421"/>
                </a:lnTo>
                <a:lnTo>
                  <a:pt x="198227" y="3440"/>
                </a:lnTo>
                <a:lnTo>
                  <a:pt x="169329" y="2119"/>
                </a:lnTo>
                <a:lnTo>
                  <a:pt x="140539" y="1239"/>
                </a:lnTo>
                <a:lnTo>
                  <a:pt x="114995" y="652"/>
                </a:lnTo>
                <a:lnTo>
                  <a:pt x="69680" y="0"/>
                </a:lnTo>
                <a:lnTo>
                  <a:pt x="23638" y="4689"/>
                </a:lnTo>
                <a:lnTo>
                  <a:pt x="0" y="12781"/>
                </a:lnTo>
                <a:lnTo>
                  <a:pt x="1194" y="16813"/>
                </a:lnTo>
                <a:lnTo>
                  <a:pt x="16633" y="26938"/>
                </a:lnTo>
                <a:lnTo>
                  <a:pt x="60131" y="44539"/>
                </a:lnTo>
                <a:lnTo>
                  <a:pt x="103504" y="59722"/>
                </a:lnTo>
                <a:lnTo>
                  <a:pt x="128406" y="68215"/>
                </a:lnTo>
                <a:lnTo>
                  <a:pt x="155590" y="77053"/>
                </a:lnTo>
                <a:lnTo>
                  <a:pt x="184296" y="86120"/>
                </a:lnTo>
                <a:lnTo>
                  <a:pt x="214016" y="95339"/>
                </a:lnTo>
                <a:lnTo>
                  <a:pt x="245472" y="105719"/>
                </a:lnTo>
                <a:lnTo>
                  <a:pt x="278084" y="116872"/>
                </a:lnTo>
                <a:lnTo>
                  <a:pt x="311467" y="128541"/>
                </a:lnTo>
                <a:lnTo>
                  <a:pt x="346423" y="139494"/>
                </a:lnTo>
                <a:lnTo>
                  <a:pt x="382426" y="149973"/>
                </a:lnTo>
                <a:lnTo>
                  <a:pt x="419129" y="160133"/>
                </a:lnTo>
                <a:lnTo>
                  <a:pt x="457355" y="172198"/>
                </a:lnTo>
                <a:lnTo>
                  <a:pt x="496597" y="185533"/>
                </a:lnTo>
                <a:lnTo>
                  <a:pt x="536518" y="199715"/>
                </a:lnTo>
                <a:lnTo>
                  <a:pt x="574773" y="213402"/>
                </a:lnTo>
                <a:lnTo>
                  <a:pt x="611918" y="226761"/>
                </a:lnTo>
                <a:lnTo>
                  <a:pt x="648323" y="239900"/>
                </a:lnTo>
                <a:lnTo>
                  <a:pt x="683176" y="252893"/>
                </a:lnTo>
                <a:lnTo>
                  <a:pt x="716995" y="265788"/>
                </a:lnTo>
                <a:lnTo>
                  <a:pt x="750125" y="278618"/>
                </a:lnTo>
                <a:lnTo>
                  <a:pt x="782794" y="291404"/>
                </a:lnTo>
                <a:lnTo>
                  <a:pt x="815157" y="304163"/>
                </a:lnTo>
                <a:lnTo>
                  <a:pt x="847316" y="316901"/>
                </a:lnTo>
                <a:lnTo>
                  <a:pt x="878280" y="328568"/>
                </a:lnTo>
                <a:lnTo>
                  <a:pt x="908448" y="339521"/>
                </a:lnTo>
                <a:lnTo>
                  <a:pt x="938084" y="349998"/>
                </a:lnTo>
                <a:lnTo>
                  <a:pt x="964192" y="359100"/>
                </a:lnTo>
                <a:lnTo>
                  <a:pt x="1010134" y="374857"/>
                </a:lnTo>
                <a:lnTo>
                  <a:pt x="1051720" y="388916"/>
                </a:lnTo>
                <a:lnTo>
                  <a:pt x="1090310" y="399045"/>
                </a:lnTo>
                <a:lnTo>
                  <a:pt x="1125101" y="400019"/>
                </a:lnTo>
                <a:lnTo>
                  <a:pt x="1136495" y="397739"/>
                </a:lnTo>
                <a:lnTo>
                  <a:pt x="1144091" y="394102"/>
                </a:lnTo>
                <a:lnTo>
                  <a:pt x="1149155" y="389560"/>
                </a:lnTo>
                <a:lnTo>
                  <a:pt x="1150415" y="383358"/>
                </a:lnTo>
                <a:lnTo>
                  <a:pt x="1146169" y="368000"/>
                </a:lnTo>
                <a:lnTo>
                  <a:pt x="1116476" y="330153"/>
                </a:lnTo>
                <a:lnTo>
                  <a:pt x="1076632" y="289955"/>
                </a:lnTo>
                <a:lnTo>
                  <a:pt x="1029196" y="249705"/>
                </a:lnTo>
                <a:lnTo>
                  <a:pt x="989989" y="220051"/>
                </a:lnTo>
                <a:lnTo>
                  <a:pt x="950691" y="192055"/>
                </a:lnTo>
                <a:lnTo>
                  <a:pt x="912059" y="166560"/>
                </a:lnTo>
                <a:lnTo>
                  <a:pt x="873722" y="144645"/>
                </a:lnTo>
                <a:lnTo>
                  <a:pt x="826552" y="114457"/>
                </a:lnTo>
                <a:lnTo>
                  <a:pt x="785765" y="90461"/>
                </a:lnTo>
                <a:lnTo>
                  <a:pt x="762038" y="75001"/>
                </a:lnTo>
                <a:lnTo>
                  <a:pt x="758986" y="72052"/>
                </a:lnTo>
                <a:lnTo>
                  <a:pt x="758010" y="70085"/>
                </a:lnTo>
                <a:lnTo>
                  <a:pt x="758418" y="68775"/>
                </a:lnTo>
                <a:lnTo>
                  <a:pt x="803393" y="87220"/>
                </a:lnTo>
                <a:lnTo>
                  <a:pt x="834951" y="100917"/>
                </a:lnTo>
                <a:lnTo>
                  <a:pt x="877199" y="121114"/>
                </a:lnTo>
                <a:lnTo>
                  <a:pt x="901377" y="133485"/>
                </a:lnTo>
                <a:lnTo>
                  <a:pt x="927021" y="147025"/>
                </a:lnTo>
                <a:lnTo>
                  <a:pt x="953642" y="161343"/>
                </a:lnTo>
                <a:lnTo>
                  <a:pt x="981972" y="176180"/>
                </a:lnTo>
                <a:lnTo>
                  <a:pt x="1011442" y="191362"/>
                </a:lnTo>
                <a:lnTo>
                  <a:pt x="1041673" y="206776"/>
                </a:lnTo>
                <a:lnTo>
                  <a:pt x="1072410" y="221285"/>
                </a:lnTo>
                <a:lnTo>
                  <a:pt x="1103484" y="235191"/>
                </a:lnTo>
                <a:lnTo>
                  <a:pt x="1134784" y="248695"/>
                </a:lnTo>
                <a:lnTo>
                  <a:pt x="1165175" y="260873"/>
                </a:lnTo>
                <a:lnTo>
                  <a:pt x="1194961" y="272166"/>
                </a:lnTo>
                <a:lnTo>
                  <a:pt x="1224343" y="282870"/>
                </a:lnTo>
                <a:lnTo>
                  <a:pt x="1251340" y="292123"/>
                </a:lnTo>
                <a:lnTo>
                  <a:pt x="1276746" y="300408"/>
                </a:lnTo>
                <a:lnTo>
                  <a:pt x="1321555" y="314199"/>
                </a:lnTo>
                <a:lnTo>
                  <a:pt x="1387883" y="33285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93" name="SMARTInkShape-166"/>
          <p:cNvSpPr/>
          <p:nvPr>
            <p:custDataLst>
              <p:tags r:id="rId16"/>
            </p:custDataLst>
          </p:nvPr>
        </p:nvSpPr>
        <p:spPr>
          <a:xfrm>
            <a:off x="3495284" y="5935606"/>
            <a:ext cx="5524892" cy="928078"/>
          </a:xfrm>
          <a:custGeom>
            <a:avLst/>
            <a:gdLst/>
            <a:ahLst/>
            <a:cxnLst/>
            <a:rect l="0" t="0" r="0" b="0"/>
            <a:pathLst>
              <a:path w="5524892" h="928078">
                <a:moveTo>
                  <a:pt x="200416" y="427094"/>
                </a:moveTo>
                <a:lnTo>
                  <a:pt x="200416" y="427094"/>
                </a:lnTo>
                <a:lnTo>
                  <a:pt x="195359" y="422038"/>
                </a:lnTo>
                <a:lnTo>
                  <a:pt x="183111" y="386976"/>
                </a:lnTo>
                <a:lnTo>
                  <a:pt x="166243" y="343123"/>
                </a:lnTo>
                <a:lnTo>
                  <a:pt x="150303" y="304754"/>
                </a:lnTo>
                <a:lnTo>
                  <a:pt x="132635" y="265829"/>
                </a:lnTo>
                <a:lnTo>
                  <a:pt x="113141" y="226304"/>
                </a:lnTo>
                <a:lnTo>
                  <a:pt x="90366" y="184043"/>
                </a:lnTo>
                <a:lnTo>
                  <a:pt x="66133" y="146210"/>
                </a:lnTo>
                <a:lnTo>
                  <a:pt x="43368" y="111757"/>
                </a:lnTo>
                <a:lnTo>
                  <a:pt x="18652" y="64727"/>
                </a:lnTo>
                <a:lnTo>
                  <a:pt x="1098" y="29743"/>
                </a:lnTo>
                <a:lnTo>
                  <a:pt x="0" y="9193"/>
                </a:lnTo>
                <a:lnTo>
                  <a:pt x="3305" y="3502"/>
                </a:lnTo>
                <a:lnTo>
                  <a:pt x="8684" y="766"/>
                </a:lnTo>
                <a:lnTo>
                  <a:pt x="15444" y="0"/>
                </a:lnTo>
                <a:lnTo>
                  <a:pt x="50242" y="9036"/>
                </a:lnTo>
                <a:lnTo>
                  <a:pt x="81814" y="19393"/>
                </a:lnTo>
                <a:lnTo>
                  <a:pt x="119129" y="33168"/>
                </a:lnTo>
                <a:lnTo>
                  <a:pt x="163936" y="53402"/>
                </a:lnTo>
                <a:lnTo>
                  <a:pt x="188796" y="65783"/>
                </a:lnTo>
                <a:lnTo>
                  <a:pt x="214894" y="79328"/>
                </a:lnTo>
                <a:lnTo>
                  <a:pt x="241818" y="93650"/>
                </a:lnTo>
                <a:lnTo>
                  <a:pt x="269292" y="109548"/>
                </a:lnTo>
                <a:lnTo>
                  <a:pt x="297134" y="126497"/>
                </a:lnTo>
                <a:lnTo>
                  <a:pt x="325219" y="144146"/>
                </a:lnTo>
                <a:lnTo>
                  <a:pt x="353468" y="161204"/>
                </a:lnTo>
                <a:lnTo>
                  <a:pt x="381826" y="177867"/>
                </a:lnTo>
                <a:lnTo>
                  <a:pt x="410256" y="194268"/>
                </a:lnTo>
                <a:lnTo>
                  <a:pt x="438734" y="210493"/>
                </a:lnTo>
                <a:lnTo>
                  <a:pt x="467245" y="226602"/>
                </a:lnTo>
                <a:lnTo>
                  <a:pt x="495777" y="242632"/>
                </a:lnTo>
                <a:lnTo>
                  <a:pt x="521148" y="257553"/>
                </a:lnTo>
                <a:lnTo>
                  <a:pt x="566272" y="285420"/>
                </a:lnTo>
                <a:lnTo>
                  <a:pt x="604672" y="306272"/>
                </a:lnTo>
                <a:lnTo>
                  <a:pt x="650396" y="327089"/>
                </a:lnTo>
                <a:lnTo>
                  <a:pt x="671340" y="333964"/>
                </a:lnTo>
                <a:lnTo>
                  <a:pt x="684177" y="333492"/>
                </a:lnTo>
                <a:lnTo>
                  <a:pt x="684848" y="327650"/>
                </a:lnTo>
                <a:lnTo>
                  <a:pt x="677128" y="307050"/>
                </a:lnTo>
                <a:lnTo>
                  <a:pt x="649874" y="270758"/>
                </a:lnTo>
                <a:lnTo>
                  <a:pt x="609931" y="228137"/>
                </a:lnTo>
                <a:lnTo>
                  <a:pt x="577156" y="197558"/>
                </a:lnTo>
                <a:lnTo>
                  <a:pt x="541423" y="166328"/>
                </a:lnTo>
                <a:lnTo>
                  <a:pt x="504375" y="134809"/>
                </a:lnTo>
                <a:lnTo>
                  <a:pt x="466742" y="105984"/>
                </a:lnTo>
                <a:lnTo>
                  <a:pt x="428850" y="80120"/>
                </a:lnTo>
                <a:lnTo>
                  <a:pt x="390842" y="58041"/>
                </a:lnTo>
                <a:lnTo>
                  <a:pt x="343857" y="32818"/>
                </a:lnTo>
                <a:lnTo>
                  <a:pt x="313237" y="16996"/>
                </a:lnTo>
                <a:lnTo>
                  <a:pt x="309497" y="16111"/>
                </a:lnTo>
                <a:lnTo>
                  <a:pt x="309120" y="17639"/>
                </a:lnTo>
                <a:lnTo>
                  <a:pt x="310985" y="20774"/>
                </a:lnTo>
                <a:lnTo>
                  <a:pt x="353775" y="52585"/>
                </a:lnTo>
                <a:lnTo>
                  <a:pt x="388167" y="75437"/>
                </a:lnTo>
                <a:lnTo>
                  <a:pt x="431675" y="103232"/>
                </a:lnTo>
                <a:lnTo>
                  <a:pt x="457247" y="119112"/>
                </a:lnTo>
                <a:lnTo>
                  <a:pt x="484878" y="136047"/>
                </a:lnTo>
                <a:lnTo>
                  <a:pt x="513883" y="153688"/>
                </a:lnTo>
                <a:lnTo>
                  <a:pt x="544860" y="171798"/>
                </a:lnTo>
                <a:lnTo>
                  <a:pt x="577154" y="190222"/>
                </a:lnTo>
                <a:lnTo>
                  <a:pt x="610325" y="208854"/>
                </a:lnTo>
                <a:lnTo>
                  <a:pt x="644080" y="227626"/>
                </a:lnTo>
                <a:lnTo>
                  <a:pt x="678225" y="246490"/>
                </a:lnTo>
                <a:lnTo>
                  <a:pt x="712630" y="265416"/>
                </a:lnTo>
                <a:lnTo>
                  <a:pt x="746151" y="283325"/>
                </a:lnTo>
                <a:lnTo>
                  <a:pt x="779081" y="300556"/>
                </a:lnTo>
                <a:lnTo>
                  <a:pt x="811617" y="317336"/>
                </a:lnTo>
                <a:lnTo>
                  <a:pt x="842834" y="332755"/>
                </a:lnTo>
                <a:lnTo>
                  <a:pt x="873169" y="347268"/>
                </a:lnTo>
                <a:lnTo>
                  <a:pt x="902918" y="361176"/>
                </a:lnTo>
                <a:lnTo>
                  <a:pt x="931217" y="372566"/>
                </a:lnTo>
                <a:lnTo>
                  <a:pt x="958550" y="382275"/>
                </a:lnTo>
                <a:lnTo>
                  <a:pt x="985239" y="390865"/>
                </a:lnTo>
                <a:lnTo>
                  <a:pt x="1010439" y="397649"/>
                </a:lnTo>
                <a:lnTo>
                  <a:pt x="1034648" y="403231"/>
                </a:lnTo>
                <a:lnTo>
                  <a:pt x="1080244" y="411197"/>
                </a:lnTo>
                <a:lnTo>
                  <a:pt x="1121676" y="414737"/>
                </a:lnTo>
                <a:lnTo>
                  <a:pt x="1155612" y="410666"/>
                </a:lnTo>
                <a:lnTo>
                  <a:pt x="1183747" y="399684"/>
                </a:lnTo>
                <a:lnTo>
                  <a:pt x="1216379" y="369701"/>
                </a:lnTo>
                <a:lnTo>
                  <a:pt x="1238865" y="332948"/>
                </a:lnTo>
                <a:lnTo>
                  <a:pt x="1251643" y="289015"/>
                </a:lnTo>
                <a:lnTo>
                  <a:pt x="1254841" y="241425"/>
                </a:lnTo>
                <a:lnTo>
                  <a:pt x="1251838" y="205933"/>
                </a:lnTo>
                <a:lnTo>
                  <a:pt x="1246976" y="171814"/>
                </a:lnTo>
                <a:lnTo>
                  <a:pt x="1241287" y="139011"/>
                </a:lnTo>
                <a:lnTo>
                  <a:pt x="1233193" y="91852"/>
                </a:lnTo>
                <a:lnTo>
                  <a:pt x="1231382" y="50597"/>
                </a:lnTo>
                <a:lnTo>
                  <a:pt x="1234709" y="24459"/>
                </a:lnTo>
                <a:lnTo>
                  <a:pt x="1239195" y="15796"/>
                </a:lnTo>
                <a:lnTo>
                  <a:pt x="1245360" y="10020"/>
                </a:lnTo>
                <a:lnTo>
                  <a:pt x="1252646" y="6170"/>
                </a:lnTo>
                <a:lnTo>
                  <a:pt x="1260678" y="5720"/>
                </a:lnTo>
                <a:lnTo>
                  <a:pt x="1278068" y="10864"/>
                </a:lnTo>
                <a:lnTo>
                  <a:pt x="1315822" y="35773"/>
                </a:lnTo>
                <a:lnTo>
                  <a:pt x="1348085" y="60909"/>
                </a:lnTo>
                <a:lnTo>
                  <a:pt x="1383591" y="90778"/>
                </a:lnTo>
                <a:lnTo>
                  <a:pt x="1420538" y="125221"/>
                </a:lnTo>
                <a:lnTo>
                  <a:pt x="1458126" y="161695"/>
                </a:lnTo>
                <a:lnTo>
                  <a:pt x="1494940" y="199072"/>
                </a:lnTo>
                <a:lnTo>
                  <a:pt x="1528941" y="236851"/>
                </a:lnTo>
                <a:lnTo>
                  <a:pt x="1558869" y="271986"/>
                </a:lnTo>
                <a:lnTo>
                  <a:pt x="1596696" y="318694"/>
                </a:lnTo>
                <a:lnTo>
                  <a:pt x="1619546" y="353701"/>
                </a:lnTo>
                <a:lnTo>
                  <a:pt x="1622752" y="362290"/>
                </a:lnTo>
                <a:lnTo>
                  <a:pt x="1620656" y="368016"/>
                </a:lnTo>
                <a:lnTo>
                  <a:pt x="1615027" y="371834"/>
                </a:lnTo>
                <a:lnTo>
                  <a:pt x="1586877" y="377206"/>
                </a:lnTo>
                <a:lnTo>
                  <a:pt x="1562746" y="376347"/>
                </a:lnTo>
                <a:lnTo>
                  <a:pt x="1518352" y="363962"/>
                </a:lnTo>
                <a:lnTo>
                  <a:pt x="1483607" y="352822"/>
                </a:lnTo>
                <a:lnTo>
                  <a:pt x="1444176" y="340814"/>
                </a:lnTo>
                <a:lnTo>
                  <a:pt x="1401957" y="329481"/>
                </a:lnTo>
                <a:lnTo>
                  <a:pt x="1358498" y="320916"/>
                </a:lnTo>
                <a:lnTo>
                  <a:pt x="1317311" y="313582"/>
                </a:lnTo>
                <a:lnTo>
                  <a:pt x="1278897" y="307852"/>
                </a:lnTo>
                <a:lnTo>
                  <a:pt x="1244185" y="305306"/>
                </a:lnTo>
                <a:lnTo>
                  <a:pt x="1199950" y="313986"/>
                </a:lnTo>
                <a:lnTo>
                  <a:pt x="1178759" y="327082"/>
                </a:lnTo>
                <a:lnTo>
                  <a:pt x="1163343" y="344544"/>
                </a:lnTo>
                <a:lnTo>
                  <a:pt x="1152964" y="366416"/>
                </a:lnTo>
                <a:lnTo>
                  <a:pt x="1153290" y="395893"/>
                </a:lnTo>
                <a:lnTo>
                  <a:pt x="1162607" y="431219"/>
                </a:lnTo>
                <a:lnTo>
                  <a:pt x="1180860" y="471613"/>
                </a:lnTo>
                <a:lnTo>
                  <a:pt x="1205905" y="517083"/>
                </a:lnTo>
                <a:lnTo>
                  <a:pt x="1219992" y="541062"/>
                </a:lnTo>
                <a:lnTo>
                  <a:pt x="1236792" y="565514"/>
                </a:lnTo>
                <a:lnTo>
                  <a:pt x="1255400" y="590282"/>
                </a:lnTo>
                <a:lnTo>
                  <a:pt x="1275214" y="615262"/>
                </a:lnTo>
                <a:lnTo>
                  <a:pt x="1296889" y="640380"/>
                </a:lnTo>
                <a:lnTo>
                  <a:pt x="1319807" y="665593"/>
                </a:lnTo>
                <a:lnTo>
                  <a:pt x="1343552" y="690869"/>
                </a:lnTo>
                <a:lnTo>
                  <a:pt x="1366790" y="715127"/>
                </a:lnTo>
                <a:lnTo>
                  <a:pt x="1412365" y="761836"/>
                </a:lnTo>
                <a:lnTo>
                  <a:pt x="1457315" y="801646"/>
                </a:lnTo>
                <a:lnTo>
                  <a:pt x="1501988" y="835920"/>
                </a:lnTo>
                <a:lnTo>
                  <a:pt x="1546537" y="865264"/>
                </a:lnTo>
                <a:lnTo>
                  <a:pt x="1588209" y="886772"/>
                </a:lnTo>
                <a:lnTo>
                  <a:pt x="1627896" y="903387"/>
                </a:lnTo>
                <a:lnTo>
                  <a:pt x="1666702" y="917828"/>
                </a:lnTo>
                <a:lnTo>
                  <a:pt x="1705116" y="925656"/>
                </a:lnTo>
                <a:lnTo>
                  <a:pt x="1742296" y="928077"/>
                </a:lnTo>
                <a:lnTo>
                  <a:pt x="1776460" y="925626"/>
                </a:lnTo>
                <a:lnTo>
                  <a:pt x="1809283" y="921008"/>
                </a:lnTo>
                <a:lnTo>
                  <a:pt x="1854689" y="909636"/>
                </a:lnTo>
                <a:lnTo>
                  <a:pt x="1894954" y="890039"/>
                </a:lnTo>
                <a:lnTo>
                  <a:pt x="1933695" y="864125"/>
                </a:lnTo>
                <a:lnTo>
                  <a:pt x="1979656" y="821867"/>
                </a:lnTo>
                <a:lnTo>
                  <a:pt x="2009593" y="785246"/>
                </a:lnTo>
                <a:lnTo>
                  <a:pt x="2047095" y="742551"/>
                </a:lnTo>
                <a:lnTo>
                  <a:pt x="2075983" y="703543"/>
                </a:lnTo>
                <a:lnTo>
                  <a:pt x="2090218" y="686485"/>
                </a:lnTo>
                <a:lnTo>
                  <a:pt x="2129442" y="663172"/>
                </a:lnTo>
                <a:lnTo>
                  <a:pt x="2169685" y="662966"/>
                </a:lnTo>
                <a:lnTo>
                  <a:pt x="2211713" y="679721"/>
                </a:lnTo>
                <a:lnTo>
                  <a:pt x="2256032" y="709850"/>
                </a:lnTo>
                <a:lnTo>
                  <a:pt x="2302678" y="740532"/>
                </a:lnTo>
                <a:lnTo>
                  <a:pt x="2350013" y="774788"/>
                </a:lnTo>
                <a:lnTo>
                  <a:pt x="2397552" y="806693"/>
                </a:lnTo>
                <a:lnTo>
                  <a:pt x="2435039" y="826141"/>
                </a:lnTo>
                <a:lnTo>
                  <a:pt x="2466254" y="833550"/>
                </a:lnTo>
                <a:lnTo>
                  <a:pt x="2474033" y="831414"/>
                </a:lnTo>
                <a:lnTo>
                  <a:pt x="2480278" y="826816"/>
                </a:lnTo>
                <a:lnTo>
                  <a:pt x="2485499" y="820575"/>
                </a:lnTo>
                <a:lnTo>
                  <a:pt x="2491300" y="802352"/>
                </a:lnTo>
                <a:lnTo>
                  <a:pt x="2492820" y="780142"/>
                </a:lnTo>
                <a:lnTo>
                  <a:pt x="2485172" y="734212"/>
                </a:lnTo>
                <a:lnTo>
                  <a:pt x="2473700" y="704006"/>
                </a:lnTo>
                <a:lnTo>
                  <a:pt x="2453384" y="663389"/>
                </a:lnTo>
                <a:lnTo>
                  <a:pt x="2450568" y="649942"/>
                </a:lnTo>
                <a:lnTo>
                  <a:pt x="2450876" y="646567"/>
                </a:lnTo>
                <a:lnTo>
                  <a:pt x="2452139" y="645376"/>
                </a:lnTo>
                <a:lnTo>
                  <a:pt x="2454040" y="645640"/>
                </a:lnTo>
                <a:lnTo>
                  <a:pt x="2488566" y="684086"/>
                </a:lnTo>
                <a:lnTo>
                  <a:pt x="2530209" y="727371"/>
                </a:lnTo>
                <a:lnTo>
                  <a:pt x="2576062" y="773710"/>
                </a:lnTo>
                <a:lnTo>
                  <a:pt x="2607398" y="805159"/>
                </a:lnTo>
                <a:lnTo>
                  <a:pt x="2641786" y="833954"/>
                </a:lnTo>
                <a:lnTo>
                  <a:pt x="2677178" y="858745"/>
                </a:lnTo>
                <a:lnTo>
                  <a:pt x="2710546" y="876819"/>
                </a:lnTo>
                <a:lnTo>
                  <a:pt x="2754026" y="888782"/>
                </a:lnTo>
                <a:lnTo>
                  <a:pt x="2788663" y="887270"/>
                </a:lnTo>
                <a:lnTo>
                  <a:pt x="2819034" y="875063"/>
                </a:lnTo>
                <a:lnTo>
                  <a:pt x="2843086" y="852984"/>
                </a:lnTo>
                <a:lnTo>
                  <a:pt x="2863629" y="809474"/>
                </a:lnTo>
                <a:lnTo>
                  <a:pt x="2879817" y="772637"/>
                </a:lnTo>
                <a:lnTo>
                  <a:pt x="2898127" y="725087"/>
                </a:lnTo>
                <a:lnTo>
                  <a:pt x="2921813" y="689862"/>
                </a:lnTo>
                <a:lnTo>
                  <a:pt x="2945622" y="674167"/>
                </a:lnTo>
                <a:lnTo>
                  <a:pt x="2977669" y="674840"/>
                </a:lnTo>
                <a:lnTo>
                  <a:pt x="3016959" y="681137"/>
                </a:lnTo>
                <a:lnTo>
                  <a:pt x="3052060" y="687463"/>
                </a:lnTo>
                <a:lnTo>
                  <a:pt x="3085299" y="699447"/>
                </a:lnTo>
                <a:lnTo>
                  <a:pt x="3117711" y="714298"/>
                </a:lnTo>
                <a:lnTo>
                  <a:pt x="3149755" y="727954"/>
                </a:lnTo>
                <a:lnTo>
                  <a:pt x="3181636" y="743901"/>
                </a:lnTo>
                <a:lnTo>
                  <a:pt x="3226513" y="765085"/>
                </a:lnTo>
                <a:lnTo>
                  <a:pt x="3269443" y="778065"/>
                </a:lnTo>
                <a:lnTo>
                  <a:pt x="3310032" y="785791"/>
                </a:lnTo>
                <a:lnTo>
                  <a:pt x="3330834" y="786540"/>
                </a:lnTo>
                <a:lnTo>
                  <a:pt x="3347135" y="783345"/>
                </a:lnTo>
                <a:lnTo>
                  <a:pt x="3361435" y="772753"/>
                </a:lnTo>
                <a:lnTo>
                  <a:pt x="3387863" y="740083"/>
                </a:lnTo>
                <a:lnTo>
                  <a:pt x="3395060" y="718953"/>
                </a:lnTo>
                <a:lnTo>
                  <a:pt x="3404735" y="675951"/>
                </a:lnTo>
                <a:lnTo>
                  <a:pt x="3412409" y="637941"/>
                </a:lnTo>
                <a:lnTo>
                  <a:pt x="3425018" y="622756"/>
                </a:lnTo>
                <a:lnTo>
                  <a:pt x="3434943" y="619978"/>
                </a:lnTo>
                <a:lnTo>
                  <a:pt x="3460081" y="622534"/>
                </a:lnTo>
                <a:lnTo>
                  <a:pt x="3493870" y="635874"/>
                </a:lnTo>
                <a:lnTo>
                  <a:pt x="3541336" y="668006"/>
                </a:lnTo>
                <a:lnTo>
                  <a:pt x="3578859" y="701911"/>
                </a:lnTo>
                <a:lnTo>
                  <a:pt x="3617846" y="737709"/>
                </a:lnTo>
                <a:lnTo>
                  <a:pt x="3661383" y="768895"/>
                </a:lnTo>
                <a:lnTo>
                  <a:pt x="3700506" y="796127"/>
                </a:lnTo>
                <a:lnTo>
                  <a:pt x="3745528" y="815882"/>
                </a:lnTo>
                <a:lnTo>
                  <a:pt x="3785175" y="823807"/>
                </a:lnTo>
                <a:lnTo>
                  <a:pt x="3799930" y="824919"/>
                </a:lnTo>
                <a:lnTo>
                  <a:pt x="3827615" y="817689"/>
                </a:lnTo>
                <a:lnTo>
                  <a:pt x="3869767" y="792233"/>
                </a:lnTo>
                <a:lnTo>
                  <a:pt x="3905098" y="745393"/>
                </a:lnTo>
                <a:lnTo>
                  <a:pt x="3938976" y="703668"/>
                </a:lnTo>
                <a:lnTo>
                  <a:pt x="3946914" y="697202"/>
                </a:lnTo>
                <a:lnTo>
                  <a:pt x="3969846" y="690017"/>
                </a:lnTo>
                <a:lnTo>
                  <a:pt x="3999793" y="687882"/>
                </a:lnTo>
                <a:lnTo>
                  <a:pt x="4037797" y="690461"/>
                </a:lnTo>
                <a:lnTo>
                  <a:pt x="4070916" y="697957"/>
                </a:lnTo>
                <a:lnTo>
                  <a:pt x="4113362" y="714078"/>
                </a:lnTo>
                <a:lnTo>
                  <a:pt x="4152749" y="729437"/>
                </a:lnTo>
                <a:lnTo>
                  <a:pt x="4191231" y="743513"/>
                </a:lnTo>
                <a:lnTo>
                  <a:pt x="4229443" y="758268"/>
                </a:lnTo>
                <a:lnTo>
                  <a:pt x="4256986" y="763724"/>
                </a:lnTo>
                <a:lnTo>
                  <a:pt x="4303959" y="759787"/>
                </a:lnTo>
                <a:lnTo>
                  <a:pt x="4333165" y="745685"/>
                </a:lnTo>
                <a:lnTo>
                  <a:pt x="4355224" y="727043"/>
                </a:lnTo>
                <a:lnTo>
                  <a:pt x="4388074" y="683630"/>
                </a:lnTo>
                <a:lnTo>
                  <a:pt x="4409608" y="639382"/>
                </a:lnTo>
                <a:lnTo>
                  <a:pt x="4422559" y="618406"/>
                </a:lnTo>
                <a:lnTo>
                  <a:pt x="4439801" y="601607"/>
                </a:lnTo>
                <a:lnTo>
                  <a:pt x="4445898" y="597411"/>
                </a:lnTo>
                <a:lnTo>
                  <a:pt x="4469605" y="598393"/>
                </a:lnTo>
                <a:lnTo>
                  <a:pt x="4513008" y="610847"/>
                </a:lnTo>
                <a:lnTo>
                  <a:pt x="4555501" y="630764"/>
                </a:lnTo>
                <a:lnTo>
                  <a:pt x="4598783" y="659596"/>
                </a:lnTo>
                <a:lnTo>
                  <a:pt x="4641241" y="692127"/>
                </a:lnTo>
                <a:lnTo>
                  <a:pt x="4684513" y="724698"/>
                </a:lnTo>
                <a:lnTo>
                  <a:pt x="4726968" y="761159"/>
                </a:lnTo>
                <a:lnTo>
                  <a:pt x="4770239" y="795951"/>
                </a:lnTo>
                <a:lnTo>
                  <a:pt x="4809871" y="823547"/>
                </a:lnTo>
                <a:lnTo>
                  <a:pt x="4848425" y="845127"/>
                </a:lnTo>
                <a:lnTo>
                  <a:pt x="4873931" y="856303"/>
                </a:lnTo>
                <a:lnTo>
                  <a:pt x="4914207" y="861536"/>
                </a:lnTo>
                <a:lnTo>
                  <a:pt x="4947618" y="859010"/>
                </a:lnTo>
                <a:lnTo>
                  <a:pt x="4992015" y="846582"/>
                </a:lnTo>
                <a:lnTo>
                  <a:pt x="5037338" y="815814"/>
                </a:lnTo>
                <a:lnTo>
                  <a:pt x="5076865" y="776340"/>
                </a:lnTo>
                <a:lnTo>
                  <a:pt x="5115247" y="733147"/>
                </a:lnTo>
                <a:lnTo>
                  <a:pt x="5152344" y="694042"/>
                </a:lnTo>
                <a:lnTo>
                  <a:pt x="5176500" y="666351"/>
                </a:lnTo>
                <a:lnTo>
                  <a:pt x="5218693" y="640317"/>
                </a:lnTo>
                <a:lnTo>
                  <a:pt x="5239577" y="632985"/>
                </a:lnTo>
                <a:lnTo>
                  <a:pt x="5262971" y="629726"/>
                </a:lnTo>
                <a:lnTo>
                  <a:pt x="5284658" y="633922"/>
                </a:lnTo>
                <a:lnTo>
                  <a:pt x="5329506" y="648806"/>
                </a:lnTo>
                <a:lnTo>
                  <a:pt x="5366575" y="663766"/>
                </a:lnTo>
                <a:lnTo>
                  <a:pt x="5409422" y="694330"/>
                </a:lnTo>
                <a:lnTo>
                  <a:pt x="5448461" y="721847"/>
                </a:lnTo>
                <a:lnTo>
                  <a:pt x="5492638" y="757601"/>
                </a:lnTo>
                <a:lnTo>
                  <a:pt x="5497038" y="761732"/>
                </a:lnTo>
                <a:lnTo>
                  <a:pt x="5502089" y="763428"/>
                </a:lnTo>
                <a:lnTo>
                  <a:pt x="5524891" y="7604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97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War!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532859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Within the first four weeks of action (1940) Hitler’s army occupied Poland, Denmark, Norway, Belgium, Luxembourg, and the Netherlands</a:t>
            </a:r>
          </a:p>
          <a:p>
            <a:pPr lvl="0"/>
            <a:r>
              <a:rPr lang="en-US" dirty="0"/>
              <a:t>France was next</a:t>
            </a:r>
          </a:p>
          <a:p>
            <a:pPr lvl="0"/>
            <a:r>
              <a:rPr lang="en-US" dirty="0"/>
              <a:t>Within 6 weeks France had fallen</a:t>
            </a:r>
          </a:p>
          <a:p>
            <a:pPr lvl="0"/>
            <a:r>
              <a:rPr lang="en-US" dirty="0"/>
              <a:t>Dunkirk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300,000 British and French soldiers rescued after being surrounded by the German </a:t>
            </a:r>
            <a:r>
              <a:rPr lang="en-US" dirty="0" smtClean="0"/>
              <a:t>army (May 1940)</a:t>
            </a:r>
            <a:endParaRPr lang="en-US" dirty="0"/>
          </a:p>
          <a:p>
            <a:pPr>
              <a:buNone/>
            </a:pPr>
            <a:endParaRPr lang="en-US" dirty="0"/>
          </a:p>
          <a:p>
            <a:pPr lvl="0"/>
            <a:r>
              <a:rPr lang="en-US" dirty="0"/>
              <a:t>PM King hoped Canada would be a supplier of materials rather than men, in a limited war</a:t>
            </a:r>
          </a:p>
          <a:p>
            <a:pPr lvl="0"/>
            <a:r>
              <a:rPr lang="en-US" dirty="0"/>
              <a:t>Supply routes to Europe meant the survival of the British </a:t>
            </a:r>
            <a:r>
              <a:rPr lang="en-US" dirty="0">
                <a:solidFill>
                  <a:srgbClr val="7030A0"/>
                </a:solidFill>
              </a:rPr>
              <a:t>people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Blitzkrieg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“lightening warfare” this was the German method of attack</a:t>
            </a:r>
          </a:p>
          <a:p>
            <a:pPr lvl="0"/>
            <a:r>
              <a:rPr lang="en-US" dirty="0"/>
              <a:t>Strike hard and fast</a:t>
            </a:r>
          </a:p>
          <a:p>
            <a:pPr lvl="0"/>
            <a:r>
              <a:rPr lang="en-US" dirty="0"/>
              <a:t>This was how Hitler marched through </a:t>
            </a:r>
            <a:r>
              <a:rPr lang="en-US" dirty="0">
                <a:solidFill>
                  <a:srgbClr val="7030A0"/>
                </a:solidFill>
              </a:rPr>
              <a:t>Europe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‘The Blitz’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Battle of Britain (July to October 1940)</a:t>
            </a:r>
          </a:p>
          <a:p>
            <a:pPr lvl="0"/>
            <a:r>
              <a:rPr lang="en-US" dirty="0"/>
              <a:t>England proved to be a challenge for Hitler</a:t>
            </a:r>
          </a:p>
          <a:p>
            <a:pPr lvl="0"/>
            <a:r>
              <a:rPr lang="en-US" dirty="0"/>
              <a:t>Determined to destroy the spirit of the British</a:t>
            </a:r>
          </a:p>
          <a:p>
            <a:pPr lvl="0"/>
            <a:r>
              <a:rPr lang="en-US" dirty="0"/>
              <a:t>Pounded London and southern England nightly </a:t>
            </a:r>
          </a:p>
          <a:p>
            <a:pPr lvl="0"/>
            <a:r>
              <a:rPr lang="en-US" dirty="0"/>
              <a:t>Londoners got used to spending their nights in air raid shelters or in underground subway </a:t>
            </a:r>
            <a:r>
              <a:rPr lang="en-US" dirty="0">
                <a:solidFill>
                  <a:srgbClr val="7030A0"/>
                </a:solidFill>
              </a:rPr>
              <a:t>stations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tatic.bbc.co.uk/history/img/ic/640/images/resources/histories/battle_of_bri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7" y="836713"/>
            <a:ext cx="8272241" cy="4653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ttp://i.telegraph.co.uk/multimedia/archive/01695/spitfires87-460_169574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1026" y="0"/>
            <a:ext cx="6396975" cy="4005064"/>
          </a:xfrm>
          <a:prstGeom prst="rect">
            <a:avLst/>
          </a:prstGeom>
          <a:noFill/>
        </p:spPr>
      </p:pic>
      <p:pic>
        <p:nvPicPr>
          <p:cNvPr id="29700" name="Picture 4" descr="Fw 190 fighter in flight, date unkn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928150"/>
            <a:ext cx="5076056" cy="392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RAF shot down 3000 Nazi planes in 2 months</a:t>
            </a:r>
          </a:p>
          <a:p>
            <a:pPr lvl="0"/>
            <a:r>
              <a:rPr lang="en-US" dirty="0"/>
              <a:t>Churchill “Never was so much owed by so many to so few.”</a:t>
            </a:r>
          </a:p>
          <a:p>
            <a:pPr lvl="0"/>
            <a:r>
              <a:rPr lang="en-US" dirty="0"/>
              <a:t>Lives of young pilots were measured in weeks</a:t>
            </a:r>
          </a:p>
          <a:p>
            <a:pPr lvl="0"/>
            <a:r>
              <a:rPr lang="en-US" dirty="0"/>
              <a:t>16 of the first 25 Canadian pilots </a:t>
            </a:r>
            <a:r>
              <a:rPr lang="en-US" dirty="0">
                <a:solidFill>
                  <a:srgbClr val="7030A0"/>
                </a:solidFill>
              </a:rPr>
              <a:t>perished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Canada’s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War Measure’s Act was invoked</a:t>
            </a:r>
          </a:p>
          <a:p>
            <a:pPr lvl="0"/>
            <a:r>
              <a:rPr lang="en-US" dirty="0"/>
              <a:t>Nazi sympathizers were arrested</a:t>
            </a:r>
          </a:p>
          <a:p>
            <a:pPr lvl="0"/>
            <a:r>
              <a:rPr lang="en-US" dirty="0"/>
              <a:t>Communist party was outlined</a:t>
            </a:r>
          </a:p>
          <a:p>
            <a:pPr lvl="0"/>
            <a:r>
              <a:rPr lang="en-US" dirty="0"/>
              <a:t>Orders for goods flowed from Britain</a:t>
            </a:r>
          </a:p>
          <a:p>
            <a:pPr lvl="0"/>
            <a:r>
              <a:rPr lang="en-US" dirty="0"/>
              <a:t>Companies were told what to produce and when</a:t>
            </a:r>
          </a:p>
          <a:p>
            <a:pPr lvl="0"/>
            <a:r>
              <a:rPr lang="en-US" dirty="0"/>
              <a:t>Canada and US made an agreement on the joint defense of N. </a:t>
            </a:r>
            <a:r>
              <a:rPr lang="en-US" dirty="0">
                <a:solidFill>
                  <a:srgbClr val="7030A0"/>
                </a:solidFill>
              </a:rPr>
              <a:t>America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Canada welcomed 1000s of British children for the duration of the war</a:t>
            </a:r>
          </a:p>
          <a:p>
            <a:pPr lvl="0"/>
            <a:r>
              <a:rPr lang="en-US" dirty="0"/>
              <a:t>97 training schools for airmen were opened in Canada</a:t>
            </a:r>
          </a:p>
          <a:p>
            <a:pPr lvl="0"/>
            <a:r>
              <a:rPr lang="en-US" dirty="0"/>
              <a:t>Roosevelt said, ”Canada was the aerodrome of democracy”</a:t>
            </a:r>
          </a:p>
          <a:p>
            <a:pPr lvl="0"/>
            <a:r>
              <a:rPr lang="en-US" dirty="0"/>
              <a:t>Butter, sugar, meat, tea, gasoline, and tires were rationed</a:t>
            </a:r>
          </a:p>
          <a:p>
            <a:pPr lvl="0"/>
            <a:r>
              <a:rPr lang="en-US" dirty="0"/>
              <a:t>Scrap metal and rubber was collected and reprocessed for the war </a:t>
            </a:r>
            <a:r>
              <a:rPr lang="en-US" dirty="0">
                <a:solidFill>
                  <a:srgbClr val="7030A0"/>
                </a:solidFill>
              </a:rPr>
              <a:t>effort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Any guesses as to how these characters are connected to the start of WWII? </a:t>
            </a:r>
          </a:p>
        </p:txBody>
      </p:sp>
      <p:pic>
        <p:nvPicPr>
          <p:cNvPr id="8196" name="Picture 4" descr="http://thebluegrassspecial.com/archive/2010/august10/imagesaugust10/green-eggs-ha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332656"/>
            <a:ext cx="5715000" cy="3810000"/>
          </a:xfrm>
          <a:prstGeom prst="rect">
            <a:avLst/>
          </a:prstGeom>
          <a:noFill/>
        </p:spPr>
      </p:pic>
      <p:pic>
        <p:nvPicPr>
          <p:cNvPr id="8198" name="Picture 6" descr="http://holderbaum.educationextras.com/Grinch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4192" y="836712"/>
            <a:ext cx="2571750" cy="3057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85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Before Dr Seuss became a writer of children’s books, he wrote political cartoons for newspapers</a:t>
            </a:r>
          </a:p>
          <a:p>
            <a:r>
              <a:rPr lang="en-US" dirty="0"/>
              <a:t>He spoke out against appeasement… he wanted governments to do more about Hitler’s ‘power grab’ in Europe</a:t>
            </a:r>
          </a:p>
          <a:p>
            <a:endParaRPr lang="en-US" dirty="0"/>
          </a:p>
        </p:txBody>
      </p:sp>
      <p:pic>
        <p:nvPicPr>
          <p:cNvPr id="9218" name="Picture 2" descr="http://drseuss.org/wp-content/uploads/2011/12/dr-seus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800" y="-243408"/>
            <a:ext cx="3635896" cy="3635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55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 Seuss’s Cartoons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From your cartoon: 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/>
              <a:t>What is appeasement?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b)  What is the message of this cartoon? </a:t>
            </a:r>
          </a:p>
        </p:txBody>
      </p:sp>
    </p:spTree>
    <p:extLst>
      <p:ext uri="{BB962C8B-B14F-4D97-AF65-F5344CB8AC3E}">
        <p14:creationId xmlns:p14="http://schemas.microsoft.com/office/powerpoint/2010/main" val="15765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hat a lucky thing we've got separate bed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8100" y="552450"/>
            <a:ext cx="44958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48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littlegreenfootballs.com/weblog/pictures/Pictures/great-us-sideshow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752" y="305272"/>
            <a:ext cx="4392488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58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farm1.static.flickr.com/192/493550116_e46ab2eb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620689"/>
            <a:ext cx="7128792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10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s://www.team9000.net/attachments/106488/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672" y="404664"/>
            <a:ext cx="633670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02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608</Words>
  <Application>Microsoft Office PowerPoint</Application>
  <PresentationFormat>Widescreen</PresentationFormat>
  <Paragraphs>92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The War Begins</vt:lpstr>
      <vt:lpstr>The War Begins</vt:lpstr>
      <vt:lpstr>PowerPoint Presentation</vt:lpstr>
      <vt:lpstr>PowerPoint Presentation</vt:lpstr>
      <vt:lpstr>Dr Seuss’s Cartoons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Canada Think? </vt:lpstr>
      <vt:lpstr>PowerPoint Presentation</vt:lpstr>
      <vt:lpstr>PowerPoint Presentation</vt:lpstr>
      <vt:lpstr>PowerPoint Presentation</vt:lpstr>
      <vt:lpstr>PowerPoint Presentation</vt:lpstr>
      <vt:lpstr>King visits Germany in 1937</vt:lpstr>
      <vt:lpstr>PowerPoint Presentation</vt:lpstr>
      <vt:lpstr>Hitler’s Steps to War</vt:lpstr>
      <vt:lpstr>PowerPoint Presentation</vt:lpstr>
      <vt:lpstr>At War! </vt:lpstr>
      <vt:lpstr>PowerPoint Presentation</vt:lpstr>
      <vt:lpstr>‘The Blitz’</vt:lpstr>
      <vt:lpstr>PowerPoint Presentation</vt:lpstr>
      <vt:lpstr>PowerPoint Presentation</vt:lpstr>
      <vt:lpstr>PowerPoint Presentation</vt:lpstr>
      <vt:lpstr>Canada’s Role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War Begins</dc:title>
  <dc:creator>Mairi-</dc:creator>
  <cp:lastModifiedBy>Bew, Mairi</cp:lastModifiedBy>
  <cp:revision>5</cp:revision>
  <dcterms:created xsi:type="dcterms:W3CDTF">2012-12-17T14:56:54Z</dcterms:created>
  <dcterms:modified xsi:type="dcterms:W3CDTF">2018-04-17T13:26:13Z</dcterms:modified>
</cp:coreProperties>
</file>