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76" r:id="rId4"/>
    <p:sldId id="257" r:id="rId5"/>
    <p:sldId id="258" r:id="rId6"/>
    <p:sldId id="259" r:id="rId7"/>
    <p:sldId id="260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6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487B-2B28-4894-96E4-FCC269049AE2}" type="datetimeFigureOut">
              <a:rPr lang="en-CA" smtClean="0"/>
              <a:t>2018-04-23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5360F-9026-4804-B5BF-5598D16B650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6771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487B-2B28-4894-96E4-FCC269049AE2}" type="datetimeFigureOut">
              <a:rPr lang="en-CA" smtClean="0"/>
              <a:t>2018-04-23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5360F-9026-4804-B5BF-5598D16B650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6167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487B-2B28-4894-96E4-FCC269049AE2}" type="datetimeFigureOut">
              <a:rPr lang="en-CA" smtClean="0"/>
              <a:t>2018-04-23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5360F-9026-4804-B5BF-5598D16B650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0973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487B-2B28-4894-96E4-FCC269049AE2}" type="datetimeFigureOut">
              <a:rPr lang="en-CA" smtClean="0"/>
              <a:t>2018-04-23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5360F-9026-4804-B5BF-5598D16B650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1138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487B-2B28-4894-96E4-FCC269049AE2}" type="datetimeFigureOut">
              <a:rPr lang="en-CA" smtClean="0"/>
              <a:t>2018-04-23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5360F-9026-4804-B5BF-5598D16B650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7334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487B-2B28-4894-96E4-FCC269049AE2}" type="datetimeFigureOut">
              <a:rPr lang="en-CA" smtClean="0"/>
              <a:t>2018-04-23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5360F-9026-4804-B5BF-5598D16B650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27258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487B-2B28-4894-96E4-FCC269049AE2}" type="datetimeFigureOut">
              <a:rPr lang="en-CA" smtClean="0"/>
              <a:t>2018-04-23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5360F-9026-4804-B5BF-5598D16B650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1032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487B-2B28-4894-96E4-FCC269049AE2}" type="datetimeFigureOut">
              <a:rPr lang="en-CA" smtClean="0"/>
              <a:t>2018-04-23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5360F-9026-4804-B5BF-5598D16B650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9812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487B-2B28-4894-96E4-FCC269049AE2}" type="datetimeFigureOut">
              <a:rPr lang="en-CA" smtClean="0"/>
              <a:t>2018-04-23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5360F-9026-4804-B5BF-5598D16B650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3609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487B-2B28-4894-96E4-FCC269049AE2}" type="datetimeFigureOut">
              <a:rPr lang="en-CA" smtClean="0"/>
              <a:t>2018-04-23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5360F-9026-4804-B5BF-5598D16B650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030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487B-2B28-4894-96E4-FCC269049AE2}" type="datetimeFigureOut">
              <a:rPr lang="en-CA" smtClean="0"/>
              <a:t>2018-04-23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5360F-9026-4804-B5BF-5598D16B650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4580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7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B487B-2B28-4894-96E4-FCC269049AE2}" type="datetimeFigureOut">
              <a:rPr lang="en-CA" smtClean="0"/>
              <a:t>2018-04-23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5360F-9026-4804-B5BF-5598D16B650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271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Italian Campaign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Lesson 49</a:t>
            </a:r>
          </a:p>
          <a:p>
            <a:r>
              <a:rPr lang="en-US" dirty="0" smtClean="0"/>
              <a:t>CHC 2DR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67278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1944" y="0"/>
            <a:ext cx="9006056" cy="690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097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How to take back Europe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dirty="0" smtClean="0"/>
              <a:t>Step 1:  Capture Sicily!</a:t>
            </a:r>
          </a:p>
          <a:p>
            <a:r>
              <a:rPr lang="en-CA" dirty="0" smtClean="0"/>
              <a:t>Lots of mountains</a:t>
            </a:r>
          </a:p>
          <a:p>
            <a:r>
              <a:rPr lang="en-CA" dirty="0" smtClean="0"/>
              <a:t>Very hot</a:t>
            </a:r>
          </a:p>
          <a:p>
            <a:r>
              <a:rPr lang="en-CA" dirty="0" smtClean="0"/>
              <a:t>Lots of well-organized German and Italian defenders who were not happy to retreat! </a:t>
            </a:r>
          </a:p>
          <a:p>
            <a:r>
              <a:rPr lang="en-CA" dirty="0" smtClean="0"/>
              <a:t>Just a small island... But not so easy to </a:t>
            </a:r>
            <a:r>
              <a:rPr lang="en-CA" dirty="0" smtClean="0">
                <a:solidFill>
                  <a:srgbClr val="7030A0"/>
                </a:solidFill>
              </a:rPr>
              <a:t>capture!</a:t>
            </a:r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7098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41080"/>
            <a:ext cx="8698866" cy="6259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2" y="1"/>
            <a:ext cx="2071669" cy="317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10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5869" y="447892"/>
            <a:ext cx="4644201" cy="605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1" y="2095500"/>
            <a:ext cx="41433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-4763"/>
            <a:ext cx="7620000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66911" y="1000109"/>
            <a:ext cx="7816755" cy="4148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68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dirty="0" smtClean="0"/>
              <a:t>Step 2:  Mainland Italy!</a:t>
            </a:r>
          </a:p>
          <a:p>
            <a:r>
              <a:rPr lang="en-CA" dirty="0" smtClean="0"/>
              <a:t>Germans took the high ground</a:t>
            </a:r>
          </a:p>
          <a:p>
            <a:r>
              <a:rPr lang="en-CA" dirty="0" smtClean="0"/>
              <a:t>Lots of rain and bad roads</a:t>
            </a:r>
          </a:p>
          <a:p>
            <a:r>
              <a:rPr lang="en-CA" dirty="0" smtClean="0"/>
              <a:t>Canadians took the town of </a:t>
            </a:r>
            <a:r>
              <a:rPr lang="en-CA" dirty="0" err="1" smtClean="0"/>
              <a:t>Ortona</a:t>
            </a:r>
            <a:r>
              <a:rPr lang="en-CA" dirty="0" smtClean="0"/>
              <a:t> with steep roads and stone buildings</a:t>
            </a:r>
          </a:p>
          <a:p>
            <a:r>
              <a:rPr lang="en-CA" dirty="0" smtClean="0"/>
              <a:t>Developed the ‘</a:t>
            </a:r>
            <a:r>
              <a:rPr lang="en-CA" dirty="0" err="1" smtClean="0"/>
              <a:t>mouseholing</a:t>
            </a:r>
            <a:r>
              <a:rPr lang="en-CA" dirty="0" smtClean="0"/>
              <a:t>’ </a:t>
            </a:r>
            <a:r>
              <a:rPr lang="en-CA" dirty="0" smtClean="0">
                <a:solidFill>
                  <a:srgbClr val="7030A0"/>
                </a:solidFill>
              </a:rPr>
              <a:t>technique</a:t>
            </a:r>
          </a:p>
        </p:txBody>
      </p:sp>
    </p:spTree>
    <p:extLst>
      <p:ext uri="{BB962C8B-B14F-4D97-AF65-F5344CB8AC3E}">
        <p14:creationId xmlns:p14="http://schemas.microsoft.com/office/powerpoint/2010/main" val="294335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7100" y="700089"/>
            <a:ext cx="5257800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4299" y="753778"/>
            <a:ext cx="4257695" cy="6104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38414" y="500064"/>
            <a:ext cx="6215086" cy="637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6544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Tasks: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CA" dirty="0" smtClean="0"/>
              <a:t>Read the hand out and answer the attached question sheet in </a:t>
            </a:r>
            <a:r>
              <a:rPr lang="en-CA" b="1" u="sng" dirty="0" smtClean="0"/>
              <a:t>complete sentences</a:t>
            </a:r>
            <a:r>
              <a:rPr lang="en-CA" dirty="0" smtClean="0"/>
              <a:t>.  </a:t>
            </a:r>
          </a:p>
          <a:p>
            <a:pPr marL="514350" indent="-514350">
              <a:buAutoNum type="arabicPeriod"/>
            </a:pPr>
            <a:r>
              <a:rPr lang="en-CA" dirty="0" smtClean="0"/>
              <a:t>D-Day Dodgers reading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8589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‘D-Day Dodgers’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Lady Astor’s comment in Parliament</a:t>
            </a:r>
          </a:p>
          <a:p>
            <a:r>
              <a:rPr lang="en-CA" dirty="0" smtClean="0"/>
              <a:t>Probably meant as a nickname not an insult</a:t>
            </a:r>
          </a:p>
          <a:p>
            <a:r>
              <a:rPr lang="en-CA" dirty="0" smtClean="0"/>
              <a:t>Soldiers made up a song to poke fun at the idea that they’d avoided real war by staying in ‘Sunny Italy’</a:t>
            </a:r>
          </a:p>
          <a:p>
            <a:r>
              <a:rPr lang="en-CA" dirty="0" smtClean="0">
                <a:solidFill>
                  <a:srgbClr val="7030A0"/>
                </a:solidFill>
              </a:rPr>
              <a:t>Listen! </a:t>
            </a:r>
            <a:endParaRPr lang="en-CA" dirty="0">
              <a:solidFill>
                <a:srgbClr val="7030A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pic>
        <p:nvPicPr>
          <p:cNvPr id="4098" name="Picture 2" descr="http://www.jssgallery.org/paintings/Lady_As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8943" y="1357299"/>
            <a:ext cx="3438525" cy="5095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135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Farley </a:t>
            </a:r>
            <a:r>
              <a:rPr lang="en-US" dirty="0" err="1" smtClean="0"/>
              <a:t>Mowat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Canadian writer who served in Italy </a:t>
            </a:r>
          </a:p>
          <a:p>
            <a:r>
              <a:rPr lang="en-US" dirty="0" smtClean="0"/>
              <a:t>Led a rifle platoon in Sicily and into </a:t>
            </a:r>
            <a:r>
              <a:rPr lang="en-US" dirty="0" err="1" smtClean="0"/>
              <a:t>Ortona</a:t>
            </a:r>
            <a:endParaRPr lang="en-US" dirty="0" smtClean="0"/>
          </a:p>
          <a:p>
            <a:r>
              <a:rPr lang="en-US" dirty="0" smtClean="0"/>
              <a:t>Suffered from ‘battle stress’ and was given a job in </a:t>
            </a:r>
            <a:r>
              <a:rPr lang="en-US" dirty="0" smtClean="0">
                <a:solidFill>
                  <a:srgbClr val="7030A0"/>
                </a:solidFill>
              </a:rPr>
              <a:t>intelligence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1026" name="Picture 2" descr="http://www.thestar.com/content/dam/thestar/entertainment/books/2014/05/07/11_things_you_should_know_about_farley_mowat/farleyww2.jpg.size.xxlarge.prom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6876" y="3381374"/>
            <a:ext cx="5191125" cy="34766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608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Wrote novels</a:t>
            </a:r>
          </a:p>
          <a:p>
            <a:r>
              <a:rPr lang="en-US" dirty="0" smtClean="0"/>
              <a:t>Was an environmentalist</a:t>
            </a:r>
          </a:p>
          <a:p>
            <a:r>
              <a:rPr lang="en-US" dirty="0" smtClean="0"/>
              <a:t>Died in May 2014, at age 92.  </a:t>
            </a:r>
            <a:endParaRPr lang="en-US" dirty="0"/>
          </a:p>
        </p:txBody>
      </p:sp>
      <p:pic>
        <p:nvPicPr>
          <p:cNvPr id="24578" name="Picture 2" descr="http://static01.nyt.com/images/2014/05/09/world/MOWAT-1-obit/MOWAT-1-obit-videoSixteenByNine1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7218" y="3401616"/>
            <a:ext cx="6140783" cy="3456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914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Italian Campaign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Learning Goal:  Analyze the role of the Canadians in the storming of Europe. 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 smtClean="0"/>
              <a:t>‘Quiz’</a:t>
            </a:r>
          </a:p>
          <a:p>
            <a:pPr marL="514350" indent="-514350">
              <a:buAutoNum type="arabicPeriod"/>
            </a:pPr>
            <a:r>
              <a:rPr lang="en-US" dirty="0" smtClean="0"/>
              <a:t>Finish yesterday’s note on food and medicine</a:t>
            </a:r>
          </a:p>
          <a:p>
            <a:pPr marL="514350" indent="-514350">
              <a:buAutoNum type="arabicPeriod"/>
            </a:pPr>
            <a:r>
              <a:rPr lang="en-US" dirty="0" smtClean="0"/>
              <a:t>Italian campaign note and questions</a:t>
            </a:r>
          </a:p>
          <a:p>
            <a:pPr marL="514350" indent="-514350">
              <a:buAutoNum type="arabicPeriod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302878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5602" name="AutoShape 2" descr="data:image/jpeg;base64,/9j/4AAQSkZJRgABAQAAAQABAAD/2wCEAAkGBxMQEhUUEBAVFBUWFBQUFxgVFxYUFRcVFxQYFxgUFRkYHSggGBolHBQUITEhJSkrLi4uFx8zODMsNygtLisBCgoKDg0OGhAQGCwcHBwsLCwsLCwsLCwsLCwsLCwsLCwsLCwsLCwsLCwsLDcsKywsLCwsNzcsLCwrLCwrKyssK//AABEIARcAtQMBIgACEQEDEQH/xAAbAAEAAgMBAQAAAAAAAAAAAAAAAQYDBAUCB//EAEIQAAIBAgQDBQUFBwIEBwAAAAECAAMRBBIhMQVBUQYTYXGBFCIykaFCUnKxwSMzU5Ky0eEVYhY0NYIHJENUc/Dx/8QAGAEBAQEBAQAAAAAAAAAAAAAAAAECAwT/xAAeEQEBAQACAwEBAQAAAAAAAAAAARECIRIxQVEDIv/aAAwDAQACEQMRAD8A7MmRJnidyIiAiIlCIiQIiRAmJAkwERECIkyJRMREgREQEgRJgIiIESZEmAkGTIgJMiCYExILdYBvAmQZMiAkyBIzi9r6yj1ESCQN5BMiLxeUTIkBhyMFgNyBA9RIvBblzkEyBEQJiIgRJkRAmcXtDUz5aK1MhN6hN8v7uxUer5fQGdqah4chdnZQ5bKPeAIULyXTTcnzmoVhXGCthjUHOmxPg1jcfOcV8S9PCNSqsTmw5NKod29y5Rj98fUeRnfocORFqItwrlmtyUsLHL0F9fWRiOGU6lHuXF0CgDroNDfrHTOVp8cQNTohhcGtRBB2IPIyKlBcPXpdz7q1SyMg+HRCwcDYEEWuOs3sfgBVRVzsuVlZStrgrtuCJGG4aEbOzvUexUM5BIB3CgAAfKXYuNyV3hmKei1RnJai2JrKT/CIcgH8B+hljmth8EqK67h2dmB1BLklh5ayRbHKp4lqWBd1PvKKxBOtv2j6+m/pNlOB0Sgut2K37y57y9r5w+++s28JgUpUhSUXSxFjroxJIPzImr/o9hkFeqKe2QFbW+6Gy5gPC8vSMvAsQ1SgjObtYgn71iRm9bAzV7RC5oA0+8BrfBoM37J/vEDx9J1qVMIoVQAAAABsANhNfH4HvcvvshRsylbXvlK/aBGzGSe1+NDgPu1Kyd2aWqMKRINlIK5xYkAMVOg+7MvCT+zq/wDy1/6jNnB4AU2Zi7O7AAs9r2W9lFgAALn5zJhsIEVlF7Mzsb9XNz6ax0nasYAIy4UUabJWIpuz5SgKKB3hJ0zgg7a7zrcSw61MVRWooYd3WNjqLgpr9TNv/TFy0lBYdzlyMLZtBlseoI3jHcP711cVHpsgYApl2a1wcynoJdMa2BTusQ9JCe7NNagUm4Q5iLDoCBe3hNXuBRqlq9K4NUsldTcjM3upUHxKBcDmPKdbBYFaVyCWZrZmc3ZrbXPTwE134QDoatQpmDd2SCtwcwF7Zst+V40dK0CDEyqYiJBERECYiRAmIkQJmHF4laS5mJ3AAAJJJ2AA3MzTVx+F71RZsrKwdWtcBhfccxqQRLBODxq1bgBlZbXVlKsL7HXlvqOkyYmutNGdzZVBY+QE1MJi3z93WVQ+UsGXVHUEAkX1BFxoevOa3HcWitSpVHCqzZ3vzRNcvq2UfOMTenWo1A4DKbggEHqDsZjOLTvBTLWcrmA6gGxt8xOd2exSMKlKmwYU290jbI3vC3kSV9JHEMIKte18rLSDIw3Vg+hHhyI5gy4b06dXEKrIrHVyQviQpY/QT1XrrTUs7BVG5M4vtZqVMOHGWolV1deh7l9R/tO4m3xIA1cOG+Eu5tyLhLqD9T5gRhr0OMJuUqhfvGm4X520HiZ0ZqYzFGntSdxYklculutyJmw1UOquNmAYX3sReRWWRESBJiIEGIiBMRECJMRAiJM9pRZvhUnyBMo8RMvstT+G38pmIiAmrjMJ3lrOyMpurLuDsdDoR4ETaAvsJEDTwmBKuXqVDUe2UEhVCruQoXrYanpMqYYCozk3LBV15Kt9B6kmZ5l9mflTb+UwjSbCDvRVGjBShA2YE3F/I/nPXs47zvL65MluVr3vNh6ZX4gR5gieYVqV+HI9WnW2dLgEcwQRY/OZcZhVqrlcXFwRbQgjYgjUETZFJrXCm3Wxt855gcw8NqEZWxdQpsRlpqxHQuBf1FjOhSphVCqLAAADoBPcyjDOdQjEdcphPTFEyHDON0b+U/2mNQSbAXPhGKRJemy/EpHmLfnJSmzfCpPkCfyjB4iSRIEgmIiBEmJEBLh2QfLh6h6MT8lvKhLh2PYDD1CRcBiSOoyzp/P2zy9NH/jCr/DT6/3nAr1c7Mx0uSfnLKeP4YjTDDb7qSrgX0HP9eUcu/unFYux+BDu1Rhooyi+1yNfp+c5PGMF3FVk5br+E7S0YjBVaWFSnQW7kgsRYWN8x38RaYu1WDNSitXLZlAzDwO/yM1ePTPl2p5l94nxJsNQpsqgkhF1v92/6ShGX7iVWitCmcQuZbLbS+uXfeTh6q8mLh2LXH0nFSmARpp4jQjoZSKi2JHQkfI2/SXjilYYbD3w1MWbmNhcaN4yjR/ReK28O/6c/wCGpKiJbuHf9OqfhqSoiTl6hx+hl5qcQbD4Om6gE5UFje2o8JRjL2cf3GDpvkze6gttvL/M5OHX7V1HVlNNNQRz56Th0nKkFTYggg+Ina4n2iFemydyFvbW99jfp4ThTPKrIuHFFGMwoqqPfS5I8tGH6zzgQMFhDUP7yoLjzI90eg1ml2OxZWqaZ1VwTboQN/leeO1+KLVu72VALDxIveb2Z5M53jhE31OpMi0XgTi2mIiBEmRJgJ2uDcZWhSemysSxOotbVbazixb5Sy4lmoE2uGV1p1VeoCQpvYdeW81ohXbx/aSqzk0mKJpYaX8zM2B7Se46YgGoG0FrbEWIleIia86njB7a225X6cp2uM8aWvRSmqsCuXU2totpyhhalr929uuVrflMJk7kMd7hfHVSiaNZGdTcC1tjy1nDa1zba+l97crwiEmwBJ6DU/SHUqbEEHoRaLbYSYsHCOPU6NHu3pltTfYgg+cz/wCvYX/2o/lSVe3Plt69JKKSbKCT4azXnU8YObkkcyT9ZZ8L2joiklOpRLZVANwpFxz1lYZSDYix6HQyJmcrPS2as9TjuFIIGFAJB+ynSVeTbrAi3STG7wbGihVDsCQAdBvqLRxnGCvVaooIBtod9ABNf2Z/4b/ymPZn/ht/K39o7zDO9YoiRIqYiJBESYgReWjs1gFr4eojj7eh5g5RqJV5beyLEYesRuCSPRJvh7Z5elc4hgWoOUceR5EciJYOy/Atq1UeKKf6jN3h+Ko41AaqjPT1IP5/hMzcK4t7RWcJ+7VRbxN9/KdOPGbrN5VSsd+9qfjb+oyw9ncBTp0jiKwva5F9gBz8yZXcd+8qfjf+oy10E7/h+VNSFtbqVbUTHCdrfTTbte99KS5ehJvaZ+L4SniaHtFIWYC5G17fED4jrKkZbsK4wnD6j1tBldrc7MLKLdT+svG3lurZJ6VvhuK7mqj9GF/w8/pO92zwtylVdcwym3zX8587ftIv2abHzIH959J7H8RXH4Rc4s1NwGG9shup9RHGbLE5X6zf6F/5Pu7e/wDvPHPbb9Jp9jsNl7ys2gUZRfw1b9JzqfblTxLu7fsr9zmvzv8AHbpm+k7Ha7H0sFh8pbJ3rkD1OZtthsPWbye/xNvpV8biDUqM5+0xP10+k3uzWC72uL/Cvvn02HznJpuGF1II6jUS5cEwb08IzIt6lQGw8DoN/Uznwm3tq2SY5fazA93Vzj4amv8A3cx+vrONSfKQRyIPylzxGAqVcGFqLaog0vY3y+XUSkiOUy6cbq58D7QvXqhGRQCCbi99Jj4x2jqUarU1RSBbU3vqP8zldkf+ZH4W/KYu0/8AzNT0/pEvlfFMmuWTIEmQJzbJMRIIkyIgTOxwbjC0KVSmUJL3sRbS621vOPEsuGCkjY8p1Oz/ABRcMzFlLZgBpbr4zlxEudmPeIqZnZhzZj8zeZsH2gOBBcm6HdTzPh4zUqOFBJ0AFzKZxLGtWck7DRR08fOWbupfT6MP/EXCH3jg3z77Uzr+KVTtT2qq8QIVh3VJTcKDe5+8x0ufS0rFM31tcXPPext+k3sOVUWNgx6jNYem01y53GZHqnhRuffHQbzvcA422CSsKYzCqmUW+w1/iPXQnxnHvl2GX8m8p6DaErp1Xmf8/nOHldbxqV6tiABpe4JFz4a9Z0e03H3xopF9DSp5CNAGb7TAeNlmEAWt9ltgN79CeUwVqQ+1YW3sLkr1muPP4l4sHDcYaLqbtkuCQLe8vMec+k/8b+029lJpBRYqcpbwPPS0+XVUAOhvbXYiesPiDScOu4N/MHcX5zrvTH19a4Z2mqIxNYmottvdBB6icjG1FaozUwQpNwDyvymng8QKqB12I/8A0TNM22+25JO29wXHDD1Q7AkAEWG+s8cWxYrVWqAEBraHfQWmpEb1i4SJMgTImIiBERJgIiICIiBxu02JyoFB1Y6+Q/zaVTE1cis33QT9J0+O4nvKzdFso/UyvcVqjKUzWz2Tw1N2PytOkjFdHA0SVUaEgDfyuSZuCvTHMg+V/QSv4vjSLoDfynHr8YdttJLx1V0r4wn4RlG9ja3mLzAuPZSD3y3A01DehlGfFOd2P5TGXPUy+ENr6EeMaH9rS97f3dvHbSSvE8xt3tHTmbjNfkTafO7+MnN4mPCM9r+3vXIKm1/hcbdLE6iY2BG4O3PmJRhWYbMfnNmjxSqv2pfEfS+y2OsTSY76r58x67yzz49heOkEXGUg3DDrPo3Z7jy4kWJAccuo6iZ5ReNduIiZbJAkyIExESBEiTKEREBNfG18iE3tNifPO2/aO7mlTOi6eZ5mWTUvpq8T4kqFram5MqmIxLP8RvYkj1M3+GDvDry+L+01+LYHuahA1U+8vkeR8RtOk/C8LmtKIiVkiIgIiICBJVSdpIHIbmB5M2uHY96Dhka1jf8AzMNeiUNpigfdOFYwV6NOoPtqG9ef1vNucnsph2p4SgrCxCAkcxc5rfWdaca2RESBERAiTIkwEREDV4nUKUajLuEYjzAM+GO5Y3JuTrPvhF95887U9iGBNXCC6nU0+Y/B18pvjUqocLxPd1Bf4TofKWniXCTWosV+JAaije4HxKD4jX0lNqIVJDAgjQg6H1Bn0LsRxBa1Hu3+NPd8Sh2Ppt8pP67P9R1/ld/zXz0NfcX+kyCiDsbec7vbTgfs1XPTH7Kobrb7Dc0P5jw8pXk1/wAzrx5SzXGzLjIcOeRkezGZqIPhMs1iNUYY9ZkXDgeMzE2kA+EYPFSwHSRwrD95VC9fn4TZTCh6dRha9PKxH+w6E+ht851exHD6ju9RFuVUlL6AsNR6Xt9ZjlcjXD2r3EgBVcDYOw+Rt+ktXYjsqarLXrqRTGqKftnkSPuj6ztcB7DIh7zFkVXJzZR8AJ1N/vGXECZvL8PqYiJhSIiQIiICIiAiIgIiJRz+KcFoYkftqSseuzDyI1nAp9hxRqCrhcQyMOTAOtuYOoNpb4l2+hXuPUgaRSrTDhhYjUC/VTyI3Eoa9j8S92oKtRL2BzBT5EE6GfWa9BXUqwuD/wDbjxnz7tdicRgmyUmZadTTOCbtr8OmxFpnhLxuRvlZynftzKfZHGj/ANAfzr/ebNPsZizuqL5uP0l67MYqpWw4asR3g+IDRgORYdfKdWdPO/HPxfPqPYKqfjqovkC39p0cN2Cpj95WZvAAL/eXCY61UIpZjYAEmTzq+LhLwrC4O2Wnd39wXJYsOY10ttO3haCovurYnU7Xv005eErXCMHXxOI9prtlpi/doDy1tf5385apizv21uTMTERKyREQEREgREQEREBERKEREBERATHXoK4s6hh0OuvWZIgcqngvZyXpk7G3P0PhMI7TUybOuU8yDcX8uU7c16mCptq1NSfECY8O9ldfOWZYxjiNIi+cEeGpmk6viyAVKUQb2O7nlfoJ0UwNNdqaj/tEzgS5frOyehFAFhsJMRNMkREiEREoREQEREgREShERAREQEgyYgalXF5TYoeuliN7ekDH0/vfQ+c2rTBWqqmhXlfQXHP/ADI3MqKWLVrW2Og8Ta/5TGnEVtc3Hoetv1npcUmpAPu2+z10BtHtlPb9Ogv+UGT8elxqG+9lFybeNp59vS2lz00Osj2umOR9F8B4f7hM9FlYXA5kbW2NoMn4UauaxGxF73+lplkASZWaREQhERAREQEREgRIkwEREoREQEREBERAi0WkxCotJiIQiIgIiICIiQIiJQiIkCIiUIiICIiAiIgIiICIiAiIgIiICIiQIiJQiIgIiJAiIlCIiQIiJQiIgJEmICIiAiIgIiICIiQIiJQiIgIiJB/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data:image/jpeg;base64,/9j/4AAQSkZJRgABAQAAAQABAAD/2wCEAAkGBxMQEhUUEBAVFBUWFBQUFxgVFxYUFRcVFxQYFxgUFRkYHSggGBolHBQUITEhJSkrLi4uFx8zODMsNygtLisBCgoKDg0OGhAQGCwcHBwsLCwsLCwsLCwsLCwsLCwsLCwsLCwsLCwsLCwsLDcsKywsLCwsNzcsLCwrLCwrKyssK//AABEIARcAtQMBIgACEQEDEQH/xAAbAAEAAgMBAQAAAAAAAAAAAAAAAQYDBAUCB//EAEIQAAIBAgQDBQUFBwIEBwAAAAECAAMRBBIhMQVBUQYTYXGBFCIykaFCUnKxwSMzU5Ky0eEVYhY0NYIHJENUc/Dx/8QAGAEBAQEBAQAAAAAAAAAAAAAAAAECAwT/xAAeEQEBAQACAwEBAQAAAAAAAAAAARECIRIxQVEDIv/aAAwDAQACEQMRAD8A7MmRJnidyIiAiIlCIiQIiRAmJAkwERECIkyJRMREgREQEgRJgIiIESZEmAkGTIgJMiCYExILdYBvAmQZMiAkyBIzi9r6yj1ESCQN5BMiLxeUTIkBhyMFgNyBA9RIvBblzkEyBEQJiIgRJkRAmcXtDUz5aK1MhN6hN8v7uxUer5fQGdqah4chdnZQ5bKPeAIULyXTTcnzmoVhXGCthjUHOmxPg1jcfOcV8S9PCNSqsTmw5NKod29y5Rj98fUeRnfocORFqItwrlmtyUsLHL0F9fWRiOGU6lHuXF0CgDroNDfrHTOVp8cQNTohhcGtRBB2IPIyKlBcPXpdz7q1SyMg+HRCwcDYEEWuOs3sfgBVRVzsuVlZStrgrtuCJGG4aEbOzvUexUM5BIB3CgAAfKXYuNyV3hmKei1RnJai2JrKT/CIcgH8B+hljmth8EqK67h2dmB1BLklh5ayRbHKp4lqWBd1PvKKxBOtv2j6+m/pNlOB0Sgut2K37y57y9r5w+++s28JgUpUhSUXSxFjroxJIPzImr/o9hkFeqKe2QFbW+6Gy5gPC8vSMvAsQ1SgjObtYgn71iRm9bAzV7RC5oA0+8BrfBoM37J/vEDx9J1qVMIoVQAAAABsANhNfH4HvcvvshRsylbXvlK/aBGzGSe1+NDgPu1Kyd2aWqMKRINlIK5xYkAMVOg+7MvCT+zq/wDy1/6jNnB4AU2Zi7O7AAs9r2W9lFgAALn5zJhsIEVlF7Mzsb9XNz6ax0nasYAIy4UUabJWIpuz5SgKKB3hJ0zgg7a7zrcSw61MVRWooYd3WNjqLgpr9TNv/TFy0lBYdzlyMLZtBlseoI3jHcP711cVHpsgYApl2a1wcynoJdMa2BTusQ9JCe7NNagUm4Q5iLDoCBe3hNXuBRqlq9K4NUsldTcjM3upUHxKBcDmPKdbBYFaVyCWZrZmc3ZrbXPTwE134QDoatQpmDd2SCtwcwF7Zst+V40dK0CDEyqYiJBERECYiRAmIkQJmHF4laS5mJ3AAAJJJ2AA3MzTVx+F71RZsrKwdWtcBhfccxqQRLBODxq1bgBlZbXVlKsL7HXlvqOkyYmutNGdzZVBY+QE1MJi3z93WVQ+UsGXVHUEAkX1BFxoevOa3HcWitSpVHCqzZ3vzRNcvq2UfOMTenWo1A4DKbggEHqDsZjOLTvBTLWcrmA6gGxt8xOd2exSMKlKmwYU290jbI3vC3kSV9JHEMIKte18rLSDIw3Vg+hHhyI5gy4b06dXEKrIrHVyQviQpY/QT1XrrTUs7BVG5M4vtZqVMOHGWolV1deh7l9R/tO4m3xIA1cOG+Eu5tyLhLqD9T5gRhr0OMJuUqhfvGm4X520HiZ0ZqYzFGntSdxYklculutyJmw1UOquNmAYX3sReRWWRESBJiIEGIiBMRECJMRAiJM9pRZvhUnyBMo8RMvstT+G38pmIiAmrjMJ3lrOyMpurLuDsdDoR4ETaAvsJEDTwmBKuXqVDUe2UEhVCruQoXrYanpMqYYCozk3LBV15Kt9B6kmZ5l9mflTb+UwjSbCDvRVGjBShA2YE3F/I/nPXs47zvL65MluVr3vNh6ZX4gR5gieYVqV+HI9WnW2dLgEcwQRY/OZcZhVqrlcXFwRbQgjYgjUETZFJrXCm3Wxt855gcw8NqEZWxdQpsRlpqxHQuBf1FjOhSphVCqLAAADoBPcyjDOdQjEdcphPTFEyHDON0b+U/2mNQSbAXPhGKRJemy/EpHmLfnJSmzfCpPkCfyjB4iSRIEgmIiBEmJEBLh2QfLh6h6MT8lvKhLh2PYDD1CRcBiSOoyzp/P2zy9NH/jCr/DT6/3nAr1c7Mx0uSfnLKeP4YjTDDb7qSrgX0HP9eUcu/unFYux+BDu1Rhooyi+1yNfp+c5PGMF3FVk5br+E7S0YjBVaWFSnQW7kgsRYWN8x38RaYu1WDNSitXLZlAzDwO/yM1ePTPl2p5l94nxJsNQpsqgkhF1v92/6ShGX7iVWitCmcQuZbLbS+uXfeTh6q8mLh2LXH0nFSmARpp4jQjoZSKi2JHQkfI2/SXjilYYbD3w1MWbmNhcaN4yjR/ReK28O/6c/wCGpKiJbuHf9OqfhqSoiTl6hx+hl5qcQbD4Om6gE5UFje2o8JRjL2cf3GDpvkze6gttvL/M5OHX7V1HVlNNNQRz56Th0nKkFTYggg+Ina4n2iFemydyFvbW99jfp4ThTPKrIuHFFGMwoqqPfS5I8tGH6zzgQMFhDUP7yoLjzI90eg1ml2OxZWqaZ1VwTboQN/leeO1+KLVu72VALDxIveb2Z5M53jhE31OpMi0XgTi2mIiBEmRJgJ2uDcZWhSemysSxOotbVbazixb5Sy4lmoE2uGV1p1VeoCQpvYdeW81ohXbx/aSqzk0mKJpYaX8zM2B7Se46YgGoG0FrbEWIleIia86njB7a225X6cp2uM8aWvRSmqsCuXU2totpyhhalr929uuVrflMJk7kMd7hfHVSiaNZGdTcC1tjy1nDa1zba+l97crwiEmwBJ6DU/SHUqbEEHoRaLbYSYsHCOPU6NHu3pltTfYgg+cz/wCvYX/2o/lSVe3Plt69JKKSbKCT4azXnU8YObkkcyT9ZZ8L2joiklOpRLZVANwpFxz1lYZSDYix6HQyJmcrPS2as9TjuFIIGFAJB+ynSVeTbrAi3STG7wbGihVDsCQAdBvqLRxnGCvVaooIBtod9ABNf2Z/4b/ymPZn/ht/K39o7zDO9YoiRIqYiJBESYgReWjs1gFr4eojj7eh5g5RqJV5beyLEYesRuCSPRJvh7Z5elc4hgWoOUceR5EciJYOy/Atq1UeKKf6jN3h+Ko41AaqjPT1IP5/hMzcK4t7RWcJ+7VRbxN9/KdOPGbrN5VSsd+9qfjb+oyw9ncBTp0jiKwva5F9gBz8yZXcd+8qfjf+oy10E7/h+VNSFtbqVbUTHCdrfTTbte99KS5ehJvaZ+L4SniaHtFIWYC5G17fED4jrKkZbsK4wnD6j1tBldrc7MLKLdT+svG3lurZJ6VvhuK7mqj9GF/w8/pO92zwtylVdcwym3zX8587ftIv2abHzIH959J7H8RXH4Rc4s1NwGG9shup9RHGbLE5X6zf6F/5Pu7e/wDvPHPbb9Jp9jsNl7ys2gUZRfw1b9JzqfblTxLu7fsr9zmvzv8AHbpm+k7Ha7H0sFh8pbJ3rkD1OZtthsPWbye/xNvpV8biDUqM5+0xP10+k3uzWC72uL/Cvvn02HznJpuGF1II6jUS5cEwb08IzIt6lQGw8DoN/Uznwm3tq2SY5fazA93Vzj4amv8A3cx+vrONSfKQRyIPylzxGAqVcGFqLaog0vY3y+XUSkiOUy6cbq58D7QvXqhGRQCCbi99Jj4x2jqUarU1RSBbU3vqP8zldkf+ZH4W/KYu0/8AzNT0/pEvlfFMmuWTIEmQJzbJMRIIkyIgTOxwbjC0KVSmUJL3sRbS621vOPEsuGCkjY8p1Oz/ABRcMzFlLZgBpbr4zlxEudmPeIqZnZhzZj8zeZsH2gOBBcm6HdTzPh4zUqOFBJ0AFzKZxLGtWck7DRR08fOWbupfT6MP/EXCH3jg3z77Uzr+KVTtT2qq8QIVh3VJTcKDe5+8x0ufS0rFM31tcXPPext+k3sOVUWNgx6jNYem01y53GZHqnhRuffHQbzvcA422CSsKYzCqmUW+w1/iPXQnxnHvl2GX8m8p6DaErp1Xmf8/nOHldbxqV6tiABpe4JFz4a9Z0e03H3xopF9DSp5CNAGb7TAeNlmEAWt9ltgN79CeUwVqQ+1YW3sLkr1muPP4l4sHDcYaLqbtkuCQLe8vMec+k/8b+029lJpBRYqcpbwPPS0+XVUAOhvbXYiesPiDScOu4N/MHcX5zrvTH19a4Z2mqIxNYmottvdBB6icjG1FaozUwQpNwDyvymng8QKqB12I/8A0TNM22+25JO29wXHDD1Q7AkAEWG+s8cWxYrVWqAEBraHfQWmpEb1i4SJMgTImIiBERJgIiICIiBxu02JyoFB1Y6+Q/zaVTE1cis33QT9J0+O4nvKzdFso/UyvcVqjKUzWz2Tw1N2PytOkjFdHA0SVUaEgDfyuSZuCvTHMg+V/QSv4vjSLoDfynHr8YdttJLx1V0r4wn4RlG9ja3mLzAuPZSD3y3A01DehlGfFOd2P5TGXPUy+ENr6EeMaH9rS97f3dvHbSSvE8xt3tHTmbjNfkTafO7+MnN4mPCM9r+3vXIKm1/hcbdLE6iY2BG4O3PmJRhWYbMfnNmjxSqv2pfEfS+y2OsTSY76r58x67yzz49heOkEXGUg3DDrPo3Z7jy4kWJAccuo6iZ5ReNduIiZbJAkyIExESBEiTKEREBNfG18iE3tNifPO2/aO7mlTOi6eZ5mWTUvpq8T4kqFram5MqmIxLP8RvYkj1M3+GDvDry+L+01+LYHuahA1U+8vkeR8RtOk/C8LmtKIiVkiIgIiICBJVSdpIHIbmB5M2uHY96Dhka1jf8AzMNeiUNpigfdOFYwV6NOoPtqG9ef1vNucnsph2p4SgrCxCAkcxc5rfWdaca2RESBERAiTIkwEREDV4nUKUajLuEYjzAM+GO5Y3JuTrPvhF95887U9iGBNXCC6nU0+Y/B18pvjUqocLxPd1Bf4TofKWniXCTWosV+JAaije4HxKD4jX0lNqIVJDAgjQg6H1Bn0LsRxBa1Hu3+NPd8Sh2Ppt8pP67P9R1/ld/zXz0NfcX+kyCiDsbec7vbTgfs1XPTH7Kobrb7Dc0P5jw8pXk1/wAzrx5SzXGzLjIcOeRkezGZqIPhMs1iNUYY9ZkXDgeMzE2kA+EYPFSwHSRwrD95VC9fn4TZTCh6dRha9PKxH+w6E+ht851exHD6ju9RFuVUlL6AsNR6Xt9ZjlcjXD2r3EgBVcDYOw+Rt+ktXYjsqarLXrqRTGqKftnkSPuj6ztcB7DIh7zFkVXJzZR8AJ1N/vGXECZvL8PqYiJhSIiQIiICIiAiIgIiJRz+KcFoYkftqSseuzDyI1nAp9hxRqCrhcQyMOTAOtuYOoNpb4l2+hXuPUgaRSrTDhhYjUC/VTyI3Eoa9j8S92oKtRL2BzBT5EE6GfWa9BXUqwuD/wDbjxnz7tdicRgmyUmZadTTOCbtr8OmxFpnhLxuRvlZynftzKfZHGj/ANAfzr/ebNPsZizuqL5uP0l67MYqpWw4asR3g+IDRgORYdfKdWdPO/HPxfPqPYKqfjqovkC39p0cN2Cpj95WZvAAL/eXCY61UIpZjYAEmTzq+LhLwrC4O2Wnd39wXJYsOY10ttO3haCovurYnU7Xv005eErXCMHXxOI9prtlpi/doDy1tf5385apizv21uTMTERKyREQEREgREQEREBERKEREBERATHXoK4s6hh0OuvWZIgcqngvZyXpk7G3P0PhMI7TUybOuU8yDcX8uU7c16mCptq1NSfECY8O9ldfOWZYxjiNIi+cEeGpmk6viyAVKUQb2O7nlfoJ0UwNNdqaj/tEzgS5frOyehFAFhsJMRNMkREiEREoREQEREgREShERAREQEgyYgalXF5TYoeuliN7ekDH0/vfQ+c2rTBWqqmhXlfQXHP/ADI3MqKWLVrW2Og8Ta/5TGnEVtc3Hoetv1npcUmpAPu2+z10BtHtlPb9Ogv+UGT8elxqG+9lFybeNp59vS2lz00Osj2umOR9F8B4f7hM9FlYXA5kbW2NoMn4UauaxGxF73+lplkASZWaREQhERAREQEREgRIkwEREoREQEREBERAi0WkxCotJiIQiIgIiICIiQIiJQiIkCIiUIiICIiAiIgIiICIiAiIgIiICIiQIiJQiIgIiJAiIlCIiQIiJQiIgJEmICIiAiIgIiICIiQIiJQiIgIiJB/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606" name="Picture 6" descr="http://images.49thshelf.com/var/ezflow_site/storage/images/media/images/book-cover-and-no-birds-sang/35791453-1-eng-CA/Book-Cover-And-No-Birds-Sang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3586" y="3501008"/>
            <a:ext cx="2174415" cy="3356992"/>
          </a:xfrm>
          <a:prstGeom prst="rect">
            <a:avLst/>
          </a:prstGeom>
          <a:noFill/>
        </p:spPr>
      </p:pic>
      <p:pic>
        <p:nvPicPr>
          <p:cNvPr id="25608" name="Picture 8" descr="http://digitalcollections.mcmaster.ca/files/imagecache/canpub/canpub/CP01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3993" y="3479085"/>
            <a:ext cx="2319933" cy="3378915"/>
          </a:xfrm>
          <a:prstGeom prst="rect">
            <a:avLst/>
          </a:prstGeom>
          <a:noFill/>
        </p:spPr>
      </p:pic>
      <p:pic>
        <p:nvPicPr>
          <p:cNvPr id="25610" name="Picture 10" descr="http://d.gr-assets.com/books/1320484918l/12242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9737" y="3560334"/>
            <a:ext cx="2161803" cy="3297666"/>
          </a:xfrm>
          <a:prstGeom prst="rect">
            <a:avLst/>
          </a:prstGeom>
          <a:noFill/>
        </p:spPr>
      </p:pic>
      <p:pic>
        <p:nvPicPr>
          <p:cNvPr id="25612" name="Picture 12" descr="http://libraryblog.freeworldu.org/image.axd?picture=2014%2F5%2Fdog+who+wouldn%27t+b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60875" y="3501008"/>
            <a:ext cx="2001179" cy="3356992"/>
          </a:xfrm>
          <a:prstGeom prst="rect">
            <a:avLst/>
          </a:prstGeom>
          <a:noFill/>
        </p:spPr>
      </p:pic>
      <p:pic>
        <p:nvPicPr>
          <p:cNvPr id="25614" name="Picture 14" descr="https://covers.openlibrary.org/b/id/6602041-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44272" y="20488"/>
            <a:ext cx="2123728" cy="3114801"/>
          </a:xfrm>
          <a:prstGeom prst="rect">
            <a:avLst/>
          </a:prstGeom>
          <a:noFill/>
        </p:spPr>
      </p:pic>
      <p:pic>
        <p:nvPicPr>
          <p:cNvPr id="25616" name="Picture 16" descr="http://upload.wikimedia.org/wikipedia/en/8/84/Mowat-People-of-the-Dee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68008" y="-8662"/>
            <a:ext cx="2193032" cy="3147002"/>
          </a:xfrm>
          <a:prstGeom prst="rect">
            <a:avLst/>
          </a:prstGeom>
          <a:noFill/>
        </p:spPr>
      </p:pic>
      <p:pic>
        <p:nvPicPr>
          <p:cNvPr id="25618" name="Picture 18" descr="http://upload.wikimedia.org/wikipedia/en/9/94/Never_Cry_Wolf_(book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63753" y="0"/>
            <a:ext cx="2156517" cy="3312368"/>
          </a:xfrm>
          <a:prstGeom prst="rect">
            <a:avLst/>
          </a:prstGeom>
          <a:noFill/>
        </p:spPr>
      </p:pic>
      <p:pic>
        <p:nvPicPr>
          <p:cNvPr id="25620" name="Picture 20" descr="http://ecx.images-amazon.com/images/I/51YGP8K6GKL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1" y="0"/>
            <a:ext cx="2117163" cy="33189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213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Consolidation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3 statements: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 really understand….</a:t>
            </a:r>
          </a:p>
          <a:p>
            <a:pPr marL="0" indent="0">
              <a:buNone/>
            </a:pPr>
            <a:r>
              <a:rPr lang="en-US" dirty="0" smtClean="0"/>
              <a:t>I </a:t>
            </a:r>
            <a:r>
              <a:rPr lang="en-US" dirty="0" err="1" smtClean="0"/>
              <a:t>sorta</a:t>
            </a:r>
            <a:r>
              <a:rPr lang="en-US" dirty="0" smtClean="0"/>
              <a:t>, </a:t>
            </a:r>
            <a:r>
              <a:rPr lang="en-US" dirty="0" err="1" smtClean="0"/>
              <a:t>kinda</a:t>
            </a:r>
            <a:r>
              <a:rPr lang="en-US" dirty="0" smtClean="0"/>
              <a:t>, almost understand… </a:t>
            </a:r>
          </a:p>
          <a:p>
            <a:pPr marL="0" indent="0">
              <a:buNone/>
            </a:pPr>
            <a:r>
              <a:rPr lang="en-US" dirty="0" smtClean="0"/>
              <a:t>I have a lot of questions about…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7268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Name one of the Nuremberg Laws. </a:t>
            </a:r>
          </a:p>
          <a:p>
            <a:pPr marL="514350" indent="-514350">
              <a:buAutoNum type="arabicPeriod"/>
            </a:pPr>
            <a:r>
              <a:rPr lang="en-US" dirty="0" smtClean="0"/>
              <a:t>Why did Hitler send Jews to ghettos? 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was “</a:t>
            </a:r>
            <a:r>
              <a:rPr lang="en-US" dirty="0" err="1" smtClean="0"/>
              <a:t>Kristallnacht</a:t>
            </a:r>
            <a:r>
              <a:rPr lang="en-US" dirty="0" smtClean="0"/>
              <a:t>”?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happened at Dunkirk? (also spelled </a:t>
            </a:r>
            <a:r>
              <a:rPr lang="en-US" dirty="0" err="1" smtClean="0"/>
              <a:t>Dunkerque</a:t>
            </a:r>
            <a:r>
              <a:rPr lang="en-US" dirty="0" smtClean="0"/>
              <a:t>)</a:t>
            </a:r>
          </a:p>
          <a:p>
            <a:pPr marL="514350" indent="-514350">
              <a:buAutoNum type="arabicPeriod"/>
            </a:pPr>
            <a:r>
              <a:rPr lang="en-US" dirty="0" smtClean="0"/>
              <a:t>Why did Britain ‘stand alone’ in Europe by 1941? 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happened to the Canadians in Hong Kong?</a:t>
            </a:r>
          </a:p>
          <a:p>
            <a:pPr marL="514350" indent="-514350">
              <a:buAutoNum type="arabicPeriod"/>
            </a:pPr>
            <a:r>
              <a:rPr lang="en-US" dirty="0" smtClean="0"/>
              <a:t>Why did the raid at Dieppe fail? </a:t>
            </a:r>
          </a:p>
          <a:p>
            <a:pPr marL="514350" indent="-514350">
              <a:buAutoNum type="arabicPeriod"/>
            </a:pPr>
            <a:r>
              <a:rPr lang="en-US" dirty="0" smtClean="0"/>
              <a:t>Name one thing the allies learned to do better next time? 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was the ‘Black Pit’? 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impact did German U-boats have on the </a:t>
            </a:r>
            <a:r>
              <a:rPr lang="en-US" dirty="0" smtClean="0">
                <a:solidFill>
                  <a:srgbClr val="7030A0"/>
                </a:solidFill>
              </a:rPr>
              <a:t>war</a:t>
            </a:r>
            <a:r>
              <a:rPr lang="en-US" dirty="0" smtClean="0"/>
              <a:t>?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8311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Better Food and Medicine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Researchers figured out which nutrients were essential to human health</a:t>
            </a:r>
          </a:p>
          <a:p>
            <a:r>
              <a:rPr lang="en-US" dirty="0" smtClean="0"/>
              <a:t>Used to help keep soldiers healthy</a:t>
            </a:r>
          </a:p>
          <a:p>
            <a:r>
              <a:rPr lang="en-US" dirty="0" smtClean="0"/>
              <a:t>American researchers created the “D-ration” chocolate bar with 1800 calories, and essential vitamins and minerals</a:t>
            </a:r>
          </a:p>
          <a:p>
            <a:r>
              <a:rPr lang="en-US" dirty="0" smtClean="0"/>
              <a:t>Hershey produced them</a:t>
            </a:r>
          </a:p>
          <a:p>
            <a:r>
              <a:rPr lang="en-US" dirty="0" smtClean="0"/>
              <a:t>3 billion bars were given to all Allied soldiers between </a:t>
            </a:r>
            <a:r>
              <a:rPr lang="en-US" dirty="0" smtClean="0">
                <a:solidFill>
                  <a:srgbClr val="7030A0"/>
                </a:solidFill>
              </a:rPr>
              <a:t>1940-1945</a:t>
            </a:r>
            <a:endParaRPr lang="en-CA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13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Canada’s National Research Council developed high-protein powdered foods such as eggs and milk that could easily be shipped overseas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Chemistry</a:t>
            </a:r>
            <a:r>
              <a:rPr lang="en-US" dirty="0" smtClean="0"/>
              <a:t>!  </a:t>
            </a:r>
            <a:endParaRPr lang="en-CA" dirty="0"/>
          </a:p>
        </p:txBody>
      </p:sp>
      <p:pic>
        <p:nvPicPr>
          <p:cNvPr id="4098" name="Picture 2" descr="http://www.war44.com/misc/images/2/WWII_Powdered_foo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724" y="3284984"/>
            <a:ext cx="31051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94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Penicillin had been discovered in 1928</a:t>
            </a:r>
          </a:p>
          <a:p>
            <a:r>
              <a:rPr lang="en-US" dirty="0" smtClean="0"/>
              <a:t>Was manufactured on a massive scale in the USA during the war</a:t>
            </a:r>
          </a:p>
          <a:p>
            <a:r>
              <a:rPr lang="en-US" dirty="0" smtClean="0"/>
              <a:t>Given to soldiers and civilians</a:t>
            </a:r>
          </a:p>
          <a:p>
            <a:r>
              <a:rPr lang="en-US" dirty="0" smtClean="0"/>
              <a:t>Reduced the number of amputations required</a:t>
            </a:r>
          </a:p>
          <a:p>
            <a:r>
              <a:rPr lang="en-US" dirty="0" smtClean="0"/>
              <a:t>Given to soldiers when wounded so that they would be fine until they saw a </a:t>
            </a:r>
            <a:r>
              <a:rPr lang="en-US" dirty="0" smtClean="0">
                <a:solidFill>
                  <a:srgbClr val="7030A0"/>
                </a:solidFill>
              </a:rPr>
              <a:t>doctor</a:t>
            </a:r>
            <a:endParaRPr lang="en-CA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03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 descr="http://www.nnwwiim.org/images/ed-lesson-penicillin-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4" y="520164"/>
            <a:ext cx="6696744" cy="573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08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 descr="http://92609923.weebly.com/uploads/1/4/2/8/14282800/9698179.jpg?4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6" y="260648"/>
            <a:ext cx="6696744" cy="619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96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The Italian Campaign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7797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455</Words>
  <Application>Microsoft Office PowerPoint</Application>
  <PresentationFormat>Widescreen</PresentationFormat>
  <Paragraphs>66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 The Italian Campaign</vt:lpstr>
      <vt:lpstr>The Italian Campaign</vt:lpstr>
      <vt:lpstr>Quiz</vt:lpstr>
      <vt:lpstr>4. Better Food and Medicine</vt:lpstr>
      <vt:lpstr>PowerPoint Presentation</vt:lpstr>
      <vt:lpstr>PowerPoint Presentation</vt:lpstr>
      <vt:lpstr>PowerPoint Presentation</vt:lpstr>
      <vt:lpstr>PowerPoint Presentation</vt:lpstr>
      <vt:lpstr>The Italian Campaign</vt:lpstr>
      <vt:lpstr>PowerPoint Presentation</vt:lpstr>
      <vt:lpstr>How to take back Europe</vt:lpstr>
      <vt:lpstr>PowerPoint Presentation</vt:lpstr>
      <vt:lpstr>PowerPoint Presentation</vt:lpstr>
      <vt:lpstr>PowerPoint Presentation</vt:lpstr>
      <vt:lpstr>PowerPoint Presentation</vt:lpstr>
      <vt:lpstr>Tasks: </vt:lpstr>
      <vt:lpstr>‘D-Day Dodgers’</vt:lpstr>
      <vt:lpstr>Farley Mowat</vt:lpstr>
      <vt:lpstr>PowerPoint Presentation</vt:lpstr>
      <vt:lpstr>PowerPoint Presentation</vt:lpstr>
      <vt:lpstr>Consolidation</vt:lpstr>
    </vt:vector>
  </TitlesOfParts>
  <Company>Trillium Lakelands DSB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The Italian Campaign</dc:title>
  <dc:creator>Bew, Mairi</dc:creator>
  <cp:lastModifiedBy>Bew, Mairi</cp:lastModifiedBy>
  <cp:revision>3</cp:revision>
  <dcterms:created xsi:type="dcterms:W3CDTF">2018-04-23T17:56:49Z</dcterms:created>
  <dcterms:modified xsi:type="dcterms:W3CDTF">2018-04-23T18:06:42Z</dcterms:modified>
</cp:coreProperties>
</file>