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4349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70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034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07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614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825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8747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688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940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55172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15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7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81341-922A-4A21-9009-B68F6E2D2091}" type="datetimeFigureOut">
              <a:rPr lang="en-CA" smtClean="0"/>
              <a:t>26/04/2018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AC95D-5A75-4A6E-9561-80E2384187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768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1945 Assignments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CHC 2DR</a:t>
            </a:r>
          </a:p>
          <a:p>
            <a:r>
              <a:rPr lang="en-US" dirty="0" smtClean="0"/>
              <a:t>Lesson </a:t>
            </a:r>
            <a:r>
              <a:rPr lang="en-US" dirty="0" smtClean="0"/>
              <a:t>51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26340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3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WWII Assignment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2560"/>
            <a:ext cx="10515600" cy="50444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/>
              <a:t>Creating Canada </a:t>
            </a:r>
            <a:r>
              <a:rPr lang="en-US" dirty="0" smtClean="0"/>
              <a:t>(black textbook):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293, Q1 (</a:t>
            </a:r>
            <a:r>
              <a:rPr lang="en-US" dirty="0"/>
              <a:t>2</a:t>
            </a:r>
            <a:r>
              <a:rPr lang="en-US" dirty="0" smtClean="0"/>
              <a:t> marks), Q2 (5 marks)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314, Q1 (5 marks), Q2 (5 marks)</a:t>
            </a:r>
          </a:p>
          <a:p>
            <a:pPr marL="514350" indent="-514350">
              <a:buAutoNum type="arabicPeriod"/>
            </a:pPr>
            <a:r>
              <a:rPr lang="en-US" dirty="0" smtClean="0"/>
              <a:t>Page 318, Q1 (6 marks), Q2 (6 marks), Q3 (5 marks)</a:t>
            </a:r>
          </a:p>
          <a:p>
            <a:pPr marL="0" indent="0">
              <a:buNone/>
            </a:pPr>
            <a:r>
              <a:rPr lang="en-US" b="1" u="sng" dirty="0" smtClean="0"/>
              <a:t>CSI</a:t>
            </a:r>
            <a:r>
              <a:rPr lang="en-US" dirty="0" smtClean="0"/>
              <a:t> </a:t>
            </a:r>
            <a:r>
              <a:rPr lang="en-US" dirty="0" smtClean="0"/>
              <a:t>(red book)</a:t>
            </a:r>
          </a:p>
          <a:p>
            <a:pPr marL="514350" indent="-514350">
              <a:buAutoNum type="arabicPeriod" startAt="4"/>
            </a:pPr>
            <a:r>
              <a:rPr lang="en-US" dirty="0" smtClean="0"/>
              <a:t>Pages 84 &amp; 85, </a:t>
            </a:r>
            <a:r>
              <a:rPr lang="en-US" dirty="0" smtClean="0"/>
              <a:t>During Reading </a:t>
            </a:r>
            <a:r>
              <a:rPr lang="en-US" dirty="0" smtClean="0"/>
              <a:t>Q3 (don’t forget the part at the top of page 85.  (10 marks)</a:t>
            </a:r>
            <a:endParaRPr lang="en-US" dirty="0" smtClean="0"/>
          </a:p>
          <a:p>
            <a:pPr marL="514350" indent="-514350">
              <a:buAutoNum type="arabicPeriod" startAt="4"/>
            </a:pPr>
            <a:r>
              <a:rPr lang="en-US" dirty="0" smtClean="0"/>
              <a:t>Page </a:t>
            </a:r>
            <a:r>
              <a:rPr lang="en-US" dirty="0" smtClean="0"/>
              <a:t>88, </a:t>
            </a:r>
            <a:r>
              <a:rPr lang="en-US" dirty="0" smtClean="0"/>
              <a:t>During Reading Q1 (4 marks</a:t>
            </a:r>
            <a:r>
              <a:rPr lang="en-US" dirty="0" smtClean="0"/>
              <a:t>), Q2 (3 marks), Evidence 4.27</a:t>
            </a:r>
            <a:endParaRPr lang="en-US" dirty="0" smtClean="0"/>
          </a:p>
          <a:p>
            <a:pPr marL="514350" indent="-514350">
              <a:buAutoNum type="arabicPeriod" startAt="6"/>
            </a:pPr>
            <a:r>
              <a:rPr lang="en-US" dirty="0" smtClean="0"/>
              <a:t>Page 89, </a:t>
            </a:r>
            <a:r>
              <a:rPr lang="en-US" dirty="0" smtClean="0"/>
              <a:t>During Reading </a:t>
            </a:r>
            <a:r>
              <a:rPr lang="en-US" dirty="0" smtClean="0"/>
              <a:t>(</a:t>
            </a:r>
            <a:r>
              <a:rPr lang="en-US" dirty="0" smtClean="0"/>
              <a:t>4 </a:t>
            </a:r>
            <a:r>
              <a:rPr lang="en-US" dirty="0" smtClean="0"/>
              <a:t>marks)</a:t>
            </a:r>
          </a:p>
          <a:p>
            <a:pPr marL="514350" indent="-514350">
              <a:buAutoNum type="arabicPeriod" startAt="6"/>
            </a:pPr>
            <a:r>
              <a:rPr lang="en-US" dirty="0" smtClean="0"/>
              <a:t>Page 90, Evidence 4.37 (5 marks)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3269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124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1945 Assignments</vt:lpstr>
      <vt:lpstr>End of WWII Assignment</vt:lpstr>
    </vt:vector>
  </TitlesOfParts>
  <Company>Trillium Lakelands 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1945 Assignments</dc:title>
  <dc:creator>Bew, Mairi</dc:creator>
  <cp:lastModifiedBy>Bew, Mairi</cp:lastModifiedBy>
  <cp:revision>4</cp:revision>
  <dcterms:created xsi:type="dcterms:W3CDTF">2017-05-31T11:54:13Z</dcterms:created>
  <dcterms:modified xsi:type="dcterms:W3CDTF">2018-04-26T18:20:53Z</dcterms:modified>
</cp:coreProperties>
</file>