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3" r:id="rId7"/>
    <p:sldId id="260" r:id="rId8"/>
    <p:sldId id="261" r:id="rId9"/>
    <p:sldId id="262" r:id="rId10"/>
    <p:sldId id="265" r:id="rId11"/>
    <p:sldId id="264" r:id="rId12"/>
    <p:sldId id="266" r:id="rId13"/>
    <p:sldId id="267" r:id="rId14"/>
    <p:sldId id="268" r:id="rId15"/>
    <p:sldId id="269" r:id="rId16"/>
    <p:sldId id="272" r:id="rId17"/>
    <p:sldId id="270" r:id="rId18"/>
    <p:sldId id="273" r:id="rId19"/>
    <p:sldId id="274" r:id="rId20"/>
    <p:sldId id="284" r:id="rId21"/>
    <p:sldId id="276" r:id="rId22"/>
    <p:sldId id="277" r:id="rId23"/>
    <p:sldId id="278" r:id="rId24"/>
    <p:sldId id="279" r:id="rId25"/>
    <p:sldId id="275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1CF2-528C-45BA-9CCB-587992CB6A73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161-0B4E-4AF5-9963-54A3BE8A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1CF2-528C-45BA-9CCB-587992CB6A73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161-0B4E-4AF5-9963-54A3BE8A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1CF2-528C-45BA-9CCB-587992CB6A73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161-0B4E-4AF5-9963-54A3BE8A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1CF2-528C-45BA-9CCB-587992CB6A73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161-0B4E-4AF5-9963-54A3BE8A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1CF2-528C-45BA-9CCB-587992CB6A73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161-0B4E-4AF5-9963-54A3BE8A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1CF2-528C-45BA-9CCB-587992CB6A73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161-0B4E-4AF5-9963-54A3BE8A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1CF2-528C-45BA-9CCB-587992CB6A73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161-0B4E-4AF5-9963-54A3BE8A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1CF2-528C-45BA-9CCB-587992CB6A73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161-0B4E-4AF5-9963-54A3BE8A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1CF2-528C-45BA-9CCB-587992CB6A73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161-0B4E-4AF5-9963-54A3BE8A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1CF2-528C-45BA-9CCB-587992CB6A73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161-0B4E-4AF5-9963-54A3BE8A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1CF2-528C-45BA-9CCB-587992CB6A73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4161-0B4E-4AF5-9963-54A3BE8A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61CF2-528C-45BA-9CCB-587992CB6A73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24161-0B4E-4AF5-9963-54A3BE8A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Egypt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15</a:t>
            </a:r>
            <a:endParaRPr lang="en-US" dirty="0" smtClean="0"/>
          </a:p>
          <a:p>
            <a:r>
              <a:rPr lang="en-US" dirty="0" smtClean="0"/>
              <a:t>CHW 3MR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842" y="601246"/>
            <a:ext cx="7319566" cy="563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196753"/>
            <a:ext cx="6836990" cy="51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Middle Kingdom</a:t>
            </a:r>
            <a:br>
              <a:rPr lang="en-US" b="1" dirty="0" smtClean="0"/>
            </a:br>
            <a:r>
              <a:rPr lang="en-US" dirty="0" smtClean="0"/>
              <a:t>(2055 -1640 BCE)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5698976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After 150 years of instability Egypt was reunited</a:t>
            </a:r>
          </a:p>
          <a:p>
            <a:pPr lvl="0"/>
            <a:r>
              <a:rPr lang="en-US" dirty="0"/>
              <a:t>Capital was moved to Memphis</a:t>
            </a:r>
          </a:p>
          <a:p>
            <a:pPr lvl="0"/>
            <a:r>
              <a:rPr lang="en-US" dirty="0"/>
              <a:t>Rise of the god </a:t>
            </a:r>
            <a:r>
              <a:rPr lang="en-US" dirty="0" err="1"/>
              <a:t>Amon</a:t>
            </a:r>
            <a:r>
              <a:rPr lang="en-US" dirty="0"/>
              <a:t> who merged with the Sun god Re (</a:t>
            </a:r>
            <a:r>
              <a:rPr lang="en-US" dirty="0" err="1"/>
              <a:t>Amon</a:t>
            </a:r>
            <a:r>
              <a:rPr lang="en-US" dirty="0"/>
              <a:t>-Re)</a:t>
            </a:r>
          </a:p>
          <a:p>
            <a:pPr lvl="0"/>
            <a:r>
              <a:rPr lang="en-US" dirty="0"/>
              <a:t>The </a:t>
            </a:r>
            <a:r>
              <a:rPr lang="en-US" dirty="0" err="1"/>
              <a:t>Hyksos</a:t>
            </a:r>
            <a:r>
              <a:rPr lang="en-US" dirty="0"/>
              <a:t> invaded and occupied Egypt for 150 years</a:t>
            </a:r>
          </a:p>
          <a:p>
            <a:pPr lvl="0"/>
            <a:r>
              <a:rPr lang="en-US" dirty="0"/>
              <a:t>Egypt then retook their land and emerged stronger than ever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680176" y="1600201"/>
            <a:ext cx="2530624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209676"/>
            <a:ext cx="27432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Idea of god-king remained key to political life</a:t>
            </a:r>
          </a:p>
          <a:p>
            <a:pPr lvl="0"/>
            <a:r>
              <a:rPr lang="en-US" dirty="0"/>
              <a:t>Pharaoh was the son of </a:t>
            </a:r>
            <a:r>
              <a:rPr lang="en-US" dirty="0" err="1"/>
              <a:t>Amon</a:t>
            </a:r>
            <a:r>
              <a:rPr lang="en-US" dirty="0"/>
              <a:t>-Re</a:t>
            </a:r>
          </a:p>
          <a:p>
            <a:pPr lvl="0"/>
            <a:r>
              <a:rPr lang="en-US" dirty="0"/>
              <a:t>Could mediate between gods and people</a:t>
            </a:r>
          </a:p>
          <a:p>
            <a:pPr lvl="0"/>
            <a:r>
              <a:rPr lang="en-US" dirty="0"/>
              <a:t>Laws were fair and humane</a:t>
            </a:r>
          </a:p>
          <a:p>
            <a:pPr lvl="0"/>
            <a:r>
              <a:rPr lang="en-US" dirty="0"/>
              <a:t>Equal to all people, regardless of class or gender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Laws were based on precedents</a:t>
            </a:r>
          </a:p>
          <a:p>
            <a:pPr lvl="0"/>
            <a:r>
              <a:rPr lang="en-US" dirty="0"/>
              <a:t>Punishments were severe</a:t>
            </a:r>
          </a:p>
          <a:p>
            <a:pPr lvl="0"/>
            <a:r>
              <a:rPr lang="en-US" dirty="0"/>
              <a:t>Abundant food supplies were a measure of wealth</a:t>
            </a:r>
          </a:p>
          <a:p>
            <a:pPr lvl="0"/>
            <a:r>
              <a:rPr lang="en-US" dirty="0"/>
              <a:t>Excess food was traded for other supplies</a:t>
            </a:r>
          </a:p>
          <a:p>
            <a:pPr lvl="0"/>
            <a:r>
              <a:rPr lang="en-US" dirty="0"/>
              <a:t>Skilled trades passed from father to son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smtClean="0"/>
              <a:t>New Kingdom</a:t>
            </a:r>
            <a:br>
              <a:rPr lang="en-US" b="1" smtClean="0"/>
            </a:br>
            <a:r>
              <a:rPr lang="en-US" smtClean="0"/>
              <a:t>(1539-1075 BCE)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Egypt’s Golden Age</a:t>
            </a:r>
          </a:p>
          <a:p>
            <a:pPr lvl="0"/>
            <a:r>
              <a:rPr lang="en-US" dirty="0"/>
              <a:t>Hatshepsut</a:t>
            </a:r>
          </a:p>
          <a:p>
            <a:pPr lvl="0"/>
            <a:r>
              <a:rPr lang="en-US" dirty="0"/>
              <a:t>Female ruler who ruled as a king</a:t>
            </a:r>
          </a:p>
          <a:p>
            <a:pPr lvl="0"/>
            <a:r>
              <a:rPr lang="en-US" dirty="0"/>
              <a:t>The first powerful female ruler</a:t>
            </a:r>
          </a:p>
          <a:p>
            <a:pPr lvl="0"/>
            <a:r>
              <a:rPr lang="en-US" dirty="0"/>
              <a:t>Expanded trade</a:t>
            </a:r>
          </a:p>
          <a:p>
            <a:pPr lvl="0"/>
            <a:r>
              <a:rPr lang="en-US" dirty="0"/>
              <a:t>Massive building (including her tomb) (p64)</a:t>
            </a:r>
          </a:p>
          <a:p>
            <a:pPr lvl="0"/>
            <a:r>
              <a:rPr lang="en-US" dirty="0"/>
              <a:t>Was the step-mother of </a:t>
            </a:r>
            <a:r>
              <a:rPr lang="en-US" dirty="0" err="1"/>
              <a:t>Tuthmosis</a:t>
            </a:r>
            <a:r>
              <a:rPr lang="en-US" dirty="0"/>
              <a:t> III</a:t>
            </a:r>
          </a:p>
          <a:p>
            <a:pPr lvl="1"/>
            <a:r>
              <a:rPr lang="en-US" dirty="0" smtClean="0"/>
              <a:t>He led </a:t>
            </a:r>
            <a:r>
              <a:rPr lang="en-US" dirty="0"/>
              <a:t>many military campaigns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244" y="841650"/>
            <a:ext cx="7304140" cy="546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huge military was created in this time</a:t>
            </a:r>
          </a:p>
          <a:p>
            <a:pPr lvl="0"/>
            <a:r>
              <a:rPr lang="en-US" dirty="0"/>
              <a:t>The new idea of one god emerged during the reign of Akhenaton</a:t>
            </a:r>
          </a:p>
          <a:p>
            <a:pPr lvl="0"/>
            <a:r>
              <a:rPr lang="en-US" dirty="0"/>
              <a:t>Kind Tut reigned during the New Kingdom</a:t>
            </a:r>
          </a:p>
          <a:p>
            <a:pPr lvl="0"/>
            <a:r>
              <a:rPr lang="en-US" dirty="0"/>
              <a:t>Ramses II was a great builder who left impressive monuments and temples</a:t>
            </a:r>
          </a:p>
          <a:p>
            <a:pPr lvl="0"/>
            <a:r>
              <a:rPr lang="en-US" dirty="0"/>
              <a:t>Not long after his reign Egypt fell to invading foreigners</a:t>
            </a:r>
          </a:p>
          <a:p>
            <a:endParaRPr lang="en-US" dirty="0"/>
          </a:p>
        </p:txBody>
      </p:sp>
      <p:sp>
        <p:nvSpPr>
          <p:cNvPr id="4" name="SMARTInkShape-3"/>
          <p:cNvSpPr/>
          <p:nvPr>
            <p:custDataLst>
              <p:tags r:id="rId1"/>
            </p:custDataLst>
          </p:nvPr>
        </p:nvSpPr>
        <p:spPr>
          <a:xfrm>
            <a:off x="1257300" y="3395580"/>
            <a:ext cx="532439" cy="421364"/>
          </a:xfrm>
          <a:custGeom>
            <a:avLst/>
            <a:gdLst/>
            <a:ahLst/>
            <a:cxnLst/>
            <a:rect l="0" t="0" r="0" b="0"/>
            <a:pathLst>
              <a:path w="532439" h="421364">
                <a:moveTo>
                  <a:pt x="495300" y="119145"/>
                </a:moveTo>
                <a:lnTo>
                  <a:pt x="495300" y="119145"/>
                </a:lnTo>
                <a:lnTo>
                  <a:pt x="495300" y="110944"/>
                </a:lnTo>
                <a:lnTo>
                  <a:pt x="453359" y="67686"/>
                </a:lnTo>
                <a:lnTo>
                  <a:pt x="422187" y="41565"/>
                </a:lnTo>
                <a:lnTo>
                  <a:pt x="380152" y="21309"/>
                </a:lnTo>
                <a:lnTo>
                  <a:pt x="361573" y="12162"/>
                </a:lnTo>
                <a:lnTo>
                  <a:pt x="329420" y="3468"/>
                </a:lnTo>
                <a:lnTo>
                  <a:pt x="324388" y="752"/>
                </a:lnTo>
                <a:lnTo>
                  <a:pt x="318917" y="0"/>
                </a:lnTo>
                <a:lnTo>
                  <a:pt x="307194" y="1986"/>
                </a:lnTo>
                <a:lnTo>
                  <a:pt x="297750" y="9218"/>
                </a:lnTo>
                <a:lnTo>
                  <a:pt x="269972" y="50328"/>
                </a:lnTo>
                <a:lnTo>
                  <a:pt x="251892" y="93139"/>
                </a:lnTo>
                <a:lnTo>
                  <a:pt x="249535" y="106176"/>
                </a:lnTo>
                <a:lnTo>
                  <a:pt x="251310" y="119025"/>
                </a:lnTo>
                <a:lnTo>
                  <a:pt x="267021" y="164774"/>
                </a:lnTo>
                <a:lnTo>
                  <a:pt x="273193" y="176466"/>
                </a:lnTo>
                <a:lnTo>
                  <a:pt x="279463" y="181663"/>
                </a:lnTo>
                <a:lnTo>
                  <a:pt x="299717" y="191545"/>
                </a:lnTo>
                <a:lnTo>
                  <a:pt x="341099" y="195197"/>
                </a:lnTo>
                <a:lnTo>
                  <a:pt x="359182" y="190245"/>
                </a:lnTo>
                <a:lnTo>
                  <a:pt x="368834" y="182142"/>
                </a:lnTo>
                <a:lnTo>
                  <a:pt x="396772" y="149007"/>
                </a:lnTo>
                <a:lnTo>
                  <a:pt x="417214" y="107238"/>
                </a:lnTo>
                <a:lnTo>
                  <a:pt x="419051" y="68758"/>
                </a:lnTo>
                <a:lnTo>
                  <a:pt x="420126" y="66504"/>
                </a:lnTo>
                <a:lnTo>
                  <a:pt x="421900" y="65001"/>
                </a:lnTo>
                <a:lnTo>
                  <a:pt x="428508" y="62047"/>
                </a:lnTo>
                <a:lnTo>
                  <a:pt x="428591" y="72123"/>
                </a:lnTo>
                <a:lnTo>
                  <a:pt x="438728" y="93571"/>
                </a:lnTo>
                <a:lnTo>
                  <a:pt x="456858" y="126334"/>
                </a:lnTo>
                <a:lnTo>
                  <a:pt x="469833" y="166309"/>
                </a:lnTo>
                <a:lnTo>
                  <a:pt x="477099" y="197174"/>
                </a:lnTo>
                <a:lnTo>
                  <a:pt x="497542" y="235149"/>
                </a:lnTo>
                <a:lnTo>
                  <a:pt x="509510" y="276578"/>
                </a:lnTo>
                <a:lnTo>
                  <a:pt x="526094" y="323339"/>
                </a:lnTo>
                <a:lnTo>
                  <a:pt x="532438" y="368076"/>
                </a:lnTo>
                <a:lnTo>
                  <a:pt x="531914" y="385356"/>
                </a:lnTo>
                <a:lnTo>
                  <a:pt x="528153" y="400091"/>
                </a:lnTo>
                <a:lnTo>
                  <a:pt x="523552" y="405926"/>
                </a:lnTo>
                <a:lnTo>
                  <a:pt x="509973" y="415231"/>
                </a:lnTo>
                <a:lnTo>
                  <a:pt x="484478" y="421363"/>
                </a:lnTo>
                <a:lnTo>
                  <a:pt x="441646" y="418124"/>
                </a:lnTo>
                <a:lnTo>
                  <a:pt x="403908" y="410461"/>
                </a:lnTo>
                <a:lnTo>
                  <a:pt x="367562" y="401487"/>
                </a:lnTo>
                <a:lnTo>
                  <a:pt x="324925" y="392126"/>
                </a:lnTo>
                <a:lnTo>
                  <a:pt x="283834" y="377593"/>
                </a:lnTo>
                <a:lnTo>
                  <a:pt x="244848" y="364938"/>
                </a:lnTo>
                <a:lnTo>
                  <a:pt x="206486" y="354486"/>
                </a:lnTo>
                <a:lnTo>
                  <a:pt x="168308" y="344686"/>
                </a:lnTo>
                <a:lnTo>
                  <a:pt x="124028" y="331893"/>
                </a:lnTo>
                <a:lnTo>
                  <a:pt x="78435" y="319174"/>
                </a:lnTo>
                <a:lnTo>
                  <a:pt x="33485" y="306471"/>
                </a:lnTo>
                <a:lnTo>
                  <a:pt x="0" y="3001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933450"/>
            <a:ext cx="75057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600075"/>
            <a:ext cx="84772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Learning Goal: explain how Egypt became the dominant culture of its region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Agenda: </a:t>
            </a:r>
          </a:p>
          <a:p>
            <a:pPr marL="514350" indent="-514350">
              <a:buAutoNum type="arabicPeriod"/>
            </a:pPr>
            <a:r>
              <a:rPr lang="en-US" dirty="0" smtClean="0"/>
              <a:t>Review for Wednesday’s quest</a:t>
            </a:r>
          </a:p>
          <a:p>
            <a:pPr marL="514350" indent="-514350">
              <a:buAutoNum type="arabicPeriod"/>
            </a:pPr>
            <a:r>
              <a:rPr lang="en-US" dirty="0" smtClean="0"/>
              <a:t>Egypt?  What do you know? </a:t>
            </a:r>
          </a:p>
          <a:p>
            <a:pPr marL="514350" indent="-514350">
              <a:buAutoNum type="arabicPeriod"/>
            </a:pPr>
            <a:r>
              <a:rPr lang="en-US" dirty="0" smtClean="0"/>
              <a:t>Intro to Egypt note..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Chapter 2 questions from your textbook.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74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Characteristics of Egyptian Civilization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5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State Religion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4569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Agricultural Intensification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84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930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6" descr="http://www.paulinebattell.co.uk/wp-content/uploads/2013/06/egypt-website-social-pyramid-mo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46" y="476673"/>
            <a:ext cx="8481413" cy="59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163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Merchants and Trade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4214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Centralized Government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3244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Development of Science and Writing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568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Occupational Specialization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Civilization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Part 1:  Identify and give the significance of 5 of 9 terms, names, places, etc. (2 marks each)</a:t>
            </a:r>
          </a:p>
          <a:p>
            <a:pPr>
              <a:buNone/>
            </a:pPr>
            <a:r>
              <a:rPr lang="en-US" dirty="0" smtClean="0"/>
              <a:t>Part 2:  Answer 4 of 5 questions.  Each is worth </a:t>
            </a:r>
            <a:r>
              <a:rPr lang="en-US" dirty="0" smtClean="0"/>
              <a:t>4 </a:t>
            </a:r>
            <a:r>
              <a:rPr lang="en-US" dirty="0" smtClean="0"/>
              <a:t>marks.  May be answered in point form. </a:t>
            </a:r>
          </a:p>
          <a:p>
            <a:pPr>
              <a:buNone/>
            </a:pPr>
            <a:r>
              <a:rPr lang="en-US" dirty="0" smtClean="0"/>
              <a:t>Part 3: Choose 1 of 2 questions to answer in formal paragraph form (a 9-sentence like paragraph)  Worth 10 marks.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Total:  </a:t>
            </a:r>
            <a:r>
              <a:rPr lang="en-US" dirty="0" smtClean="0"/>
              <a:t>36</a:t>
            </a:r>
            <a:r>
              <a:rPr lang="en-US" dirty="0" smtClean="0"/>
              <a:t> </a:t>
            </a:r>
            <a:r>
              <a:rPr lang="en-US" dirty="0" smtClean="0"/>
              <a:t>marks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know?...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</a:p>
          <a:p>
            <a:r>
              <a:rPr lang="en-US" dirty="0" smtClean="0"/>
              <a:t>Symbols</a:t>
            </a:r>
          </a:p>
          <a:p>
            <a:r>
              <a:rPr lang="en-US" dirty="0" smtClean="0"/>
              <a:t>Heroes</a:t>
            </a:r>
          </a:p>
          <a:p>
            <a:r>
              <a:rPr lang="en-US" dirty="0" smtClean="0"/>
              <a:t>Geography</a:t>
            </a:r>
          </a:p>
          <a:p>
            <a:r>
              <a:rPr lang="en-US" dirty="0" smtClean="0"/>
              <a:t>Monuments</a:t>
            </a:r>
          </a:p>
          <a:p>
            <a:r>
              <a:rPr lang="en-US" dirty="0" smtClean="0"/>
              <a:t>Skills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Egypt was a product of its geography</a:t>
            </a:r>
          </a:p>
          <a:p>
            <a:pPr lvl="0"/>
            <a:r>
              <a:rPr lang="en-US" dirty="0"/>
              <a:t>The water of the Nile River made Egypt fertile</a:t>
            </a:r>
          </a:p>
          <a:p>
            <a:pPr lvl="0"/>
            <a:r>
              <a:rPr lang="en-US" dirty="0"/>
              <a:t>The deserts on either side of the Nile, protected Egypt from the outside world</a:t>
            </a:r>
          </a:p>
          <a:p>
            <a:pPr lvl="0"/>
            <a:r>
              <a:rPr lang="en-US" dirty="0"/>
              <a:t>The Mediterranean Sea brought trade from the outside and an exchange of </a:t>
            </a:r>
            <a:r>
              <a:rPr lang="en-US" dirty="0" smtClean="0"/>
              <a:t>cultures</a:t>
            </a:r>
          </a:p>
          <a:p>
            <a:pPr lvl="0">
              <a:buNone/>
            </a:pPr>
            <a:endParaRPr lang="en-US" dirty="0"/>
          </a:p>
          <a:p>
            <a:pPr lvl="0"/>
            <a:r>
              <a:rPr lang="en-US" dirty="0"/>
              <a:t>For much of Egypt’s history, it was conservative and stable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46519"/>
            <a:ext cx="5112568" cy="68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King Menes united Upper Egypt and Lower Egypt in about 3100 BCE</a:t>
            </a:r>
          </a:p>
          <a:p>
            <a:pPr lvl="0"/>
            <a:r>
              <a:rPr lang="en-US" dirty="0"/>
              <a:t>The civilization lasted over 3000 years</a:t>
            </a:r>
          </a:p>
          <a:p>
            <a:pPr lvl="0"/>
            <a:r>
              <a:rPr lang="en-US" dirty="0"/>
              <a:t>Divided into 3 eras, characterized by its own accomplishments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826" y="3810000"/>
            <a:ext cx="4067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The Old Kingdom </a:t>
            </a:r>
            <a:br>
              <a:rPr lang="en-US" b="1" dirty="0" smtClean="0"/>
            </a:br>
            <a:r>
              <a:rPr lang="en-US" dirty="0" smtClean="0"/>
              <a:t>(2575-2150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Uniting the 2 regions with the </a:t>
            </a:r>
            <a:endParaRPr lang="en-US" dirty="0" smtClean="0"/>
          </a:p>
          <a:p>
            <a:pPr lvl="0">
              <a:buNone/>
            </a:pPr>
            <a:r>
              <a:rPr lang="en-US" dirty="0"/>
              <a:t>	</a:t>
            </a:r>
            <a:r>
              <a:rPr lang="en-US" dirty="0" smtClean="0"/>
              <a:t>double </a:t>
            </a:r>
            <a:r>
              <a:rPr lang="en-US" dirty="0"/>
              <a:t>crown (red crown and </a:t>
            </a:r>
            <a:endParaRPr lang="en-US" dirty="0" smtClean="0"/>
          </a:p>
          <a:p>
            <a:pPr lvl="0">
              <a:buNone/>
            </a:pPr>
            <a:r>
              <a:rPr lang="en-US" dirty="0"/>
              <a:t>	</a:t>
            </a:r>
            <a:r>
              <a:rPr lang="en-US" dirty="0" smtClean="0"/>
              <a:t>white </a:t>
            </a:r>
            <a:r>
              <a:rPr lang="en-US" dirty="0"/>
              <a:t>crown)</a:t>
            </a:r>
          </a:p>
          <a:p>
            <a:pPr lvl="0"/>
            <a:r>
              <a:rPr lang="en-US" dirty="0"/>
              <a:t>The king was considered a god</a:t>
            </a:r>
          </a:p>
          <a:p>
            <a:pPr lvl="0"/>
            <a:r>
              <a:rPr lang="en-US" dirty="0"/>
              <a:t>Egypt acquired great wealth through trade and innovation</a:t>
            </a:r>
          </a:p>
          <a:p>
            <a:pPr lvl="0"/>
            <a:r>
              <a:rPr lang="en-US" dirty="0"/>
              <a:t>3 massive pyramids build at Giza by Khufu (Cheops)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224" y="404664"/>
            <a:ext cx="2292846" cy="229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SMARTInkShape-Group1"/>
          <p:cNvGrpSpPr/>
          <p:nvPr/>
        </p:nvGrpSpPr>
        <p:grpSpPr>
          <a:xfrm>
            <a:off x="4991100" y="4467225"/>
            <a:ext cx="436686" cy="390526"/>
            <a:chOff x="4991100" y="4467225"/>
            <a:chExt cx="436686" cy="390526"/>
          </a:xfrm>
        </p:grpSpPr>
        <p:sp>
          <p:nvSpPr>
            <p:cNvPr id="4" name="SMARTInkShape-1"/>
            <p:cNvSpPr/>
            <p:nvPr>
              <p:custDataLst>
                <p:tags r:id="rId1"/>
              </p:custDataLst>
            </p:nvPr>
          </p:nvSpPr>
          <p:spPr>
            <a:xfrm>
              <a:off x="5076825" y="4467225"/>
              <a:ext cx="47187" cy="390526"/>
            </a:xfrm>
            <a:custGeom>
              <a:avLst/>
              <a:gdLst/>
              <a:ahLst/>
              <a:cxnLst/>
              <a:rect l="0" t="0" r="0" b="0"/>
              <a:pathLst>
                <a:path w="47187" h="390526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18214" y="8467"/>
                  </a:lnTo>
                  <a:lnTo>
                    <a:pt x="15318" y="15170"/>
                  </a:lnTo>
                  <a:lnTo>
                    <a:pt x="14445" y="20696"/>
                  </a:lnTo>
                  <a:lnTo>
                    <a:pt x="26111" y="65792"/>
                  </a:lnTo>
                  <a:lnTo>
                    <a:pt x="35418" y="107423"/>
                  </a:lnTo>
                  <a:lnTo>
                    <a:pt x="42627" y="151042"/>
                  </a:lnTo>
                  <a:lnTo>
                    <a:pt x="46144" y="185629"/>
                  </a:lnTo>
                  <a:lnTo>
                    <a:pt x="47186" y="227745"/>
                  </a:lnTo>
                  <a:lnTo>
                    <a:pt x="42438" y="268681"/>
                  </a:lnTo>
                  <a:lnTo>
                    <a:pt x="38957" y="311777"/>
                  </a:lnTo>
                  <a:lnTo>
                    <a:pt x="37295" y="334854"/>
                  </a:lnTo>
                  <a:lnTo>
                    <a:pt x="20776" y="382227"/>
                  </a:lnTo>
                  <a:lnTo>
                    <a:pt x="19142" y="384994"/>
                  </a:lnTo>
                  <a:lnTo>
                    <a:pt x="16995" y="386838"/>
                  </a:lnTo>
                  <a:lnTo>
                    <a:pt x="11786" y="388886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SMARTInkShape-2"/>
            <p:cNvSpPr/>
            <p:nvPr>
              <p:custDataLst>
                <p:tags r:id="rId2"/>
              </p:custDataLst>
            </p:nvPr>
          </p:nvSpPr>
          <p:spPr>
            <a:xfrm>
              <a:off x="4991100" y="4562605"/>
              <a:ext cx="436686" cy="95121"/>
            </a:xfrm>
            <a:custGeom>
              <a:avLst/>
              <a:gdLst/>
              <a:ahLst/>
              <a:cxnLst/>
              <a:rect l="0" t="0" r="0" b="0"/>
              <a:pathLst>
                <a:path w="436686" h="95121">
                  <a:moveTo>
                    <a:pt x="0" y="95120"/>
                  </a:moveTo>
                  <a:lnTo>
                    <a:pt x="0" y="95120"/>
                  </a:lnTo>
                  <a:lnTo>
                    <a:pt x="5056" y="90064"/>
                  </a:lnTo>
                  <a:lnTo>
                    <a:pt x="10361" y="87581"/>
                  </a:lnTo>
                  <a:lnTo>
                    <a:pt x="49381" y="71706"/>
                  </a:lnTo>
                  <a:lnTo>
                    <a:pt x="88127" y="60783"/>
                  </a:lnTo>
                  <a:lnTo>
                    <a:pt x="119715" y="50844"/>
                  </a:lnTo>
                  <a:lnTo>
                    <a:pt x="154101" y="44398"/>
                  </a:lnTo>
                  <a:lnTo>
                    <a:pt x="194885" y="34818"/>
                  </a:lnTo>
                  <a:lnTo>
                    <a:pt x="238168" y="28646"/>
                  </a:lnTo>
                  <a:lnTo>
                    <a:pt x="276120" y="21214"/>
                  </a:lnTo>
                  <a:lnTo>
                    <a:pt x="308987" y="15354"/>
                  </a:lnTo>
                  <a:lnTo>
                    <a:pt x="353077" y="11160"/>
                  </a:lnTo>
                  <a:lnTo>
                    <a:pt x="392953" y="4862"/>
                  </a:lnTo>
                  <a:lnTo>
                    <a:pt x="436685" y="0"/>
                  </a:lnTo>
                  <a:lnTo>
                    <a:pt x="398249" y="13139"/>
                  </a:lnTo>
                  <a:lnTo>
                    <a:pt x="360828" y="17207"/>
                  </a:lnTo>
                  <a:lnTo>
                    <a:pt x="317043" y="25127"/>
                  </a:lnTo>
                  <a:lnTo>
                    <a:pt x="270063" y="33064"/>
                  </a:lnTo>
                  <a:lnTo>
                    <a:pt x="229264" y="38059"/>
                  </a:lnTo>
                  <a:lnTo>
                    <a:pt x="187809" y="45317"/>
                  </a:lnTo>
                  <a:lnTo>
                    <a:pt x="149282" y="47065"/>
                  </a:lnTo>
                  <a:lnTo>
                    <a:pt x="107732" y="47367"/>
                  </a:lnTo>
                  <a:lnTo>
                    <a:pt x="65316" y="52514"/>
                  </a:lnTo>
                  <a:lnTo>
                    <a:pt x="27232" y="56624"/>
                  </a:lnTo>
                  <a:lnTo>
                    <a:pt x="24504" y="55698"/>
                  </a:lnTo>
                  <a:lnTo>
                    <a:pt x="22686" y="54022"/>
                  </a:lnTo>
                  <a:lnTo>
                    <a:pt x="21474" y="51847"/>
                  </a:lnTo>
                  <a:lnTo>
                    <a:pt x="21724" y="50396"/>
                  </a:lnTo>
                  <a:lnTo>
                    <a:pt x="22950" y="49429"/>
                  </a:lnTo>
                  <a:lnTo>
                    <a:pt x="29731" y="48068"/>
                  </a:lnTo>
                  <a:lnTo>
                    <a:pt x="44087" y="44842"/>
                  </a:lnTo>
                  <a:lnTo>
                    <a:pt x="71271" y="40006"/>
                  </a:lnTo>
                  <a:lnTo>
                    <a:pt x="133350" y="37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268760"/>
            <a:ext cx="4690864" cy="5589240"/>
          </a:xfrm>
        </p:spPr>
        <p:txBody>
          <a:bodyPr/>
          <a:lstStyle/>
          <a:p>
            <a:pPr lvl="0"/>
            <a:r>
              <a:rPr lang="en-US" dirty="0" err="1"/>
              <a:t>Imhotep</a:t>
            </a:r>
            <a:r>
              <a:rPr lang="en-US" dirty="0"/>
              <a:t> was assistant to the Pharaoh </a:t>
            </a:r>
            <a:r>
              <a:rPr lang="en-US" dirty="0" err="1" smtClean="0"/>
              <a:t>Djoser</a:t>
            </a:r>
            <a:endParaRPr lang="en-US" dirty="0" smtClean="0"/>
          </a:p>
          <a:p>
            <a:pPr lvl="0"/>
            <a:r>
              <a:rPr lang="en-US" dirty="0" smtClean="0"/>
              <a:t>Founded </a:t>
            </a:r>
            <a:r>
              <a:rPr lang="en-US" dirty="0"/>
              <a:t>Egyptian </a:t>
            </a:r>
            <a:r>
              <a:rPr lang="en-US" dirty="0" smtClean="0"/>
              <a:t>medicine</a:t>
            </a:r>
          </a:p>
          <a:p>
            <a:pPr lvl="0"/>
            <a:r>
              <a:rPr lang="en-US" dirty="0" smtClean="0"/>
              <a:t>Architect </a:t>
            </a:r>
            <a:r>
              <a:rPr lang="en-US" dirty="0"/>
              <a:t>who designed the Step </a:t>
            </a:r>
            <a:r>
              <a:rPr lang="en-US" dirty="0" smtClean="0"/>
              <a:t>Pyramid</a:t>
            </a:r>
          </a:p>
          <a:p>
            <a:pPr lvl="0"/>
            <a:r>
              <a:rPr lang="en-US" dirty="0" smtClean="0"/>
              <a:t>Created </a:t>
            </a:r>
            <a:r>
              <a:rPr lang="en-US" dirty="0"/>
              <a:t>stone sculpture to illustrate all aspects of Egyptian </a:t>
            </a:r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960096" y="1600201"/>
            <a:ext cx="3250704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1"/>
            <a:ext cx="3746212" cy="712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483</Words>
  <Application>Microsoft Office PowerPoint</Application>
  <PresentationFormat>Widescreen</PresentationFormat>
  <Paragraphs>84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Egypt</vt:lpstr>
      <vt:lpstr>Egypt</vt:lpstr>
      <vt:lpstr>Civilization Quiz</vt:lpstr>
      <vt:lpstr>What do you know?...</vt:lpstr>
      <vt:lpstr>Egypt</vt:lpstr>
      <vt:lpstr>PowerPoint Presentation</vt:lpstr>
      <vt:lpstr>PowerPoint Presentation</vt:lpstr>
      <vt:lpstr>The Old Kingdom  (2575-2150 BCE)</vt:lpstr>
      <vt:lpstr>PowerPoint Presentation</vt:lpstr>
      <vt:lpstr>PowerPoint Presentation</vt:lpstr>
      <vt:lpstr>PowerPoint Presentation</vt:lpstr>
      <vt:lpstr>The Middle Kingdom (2055 -1640 BCE)</vt:lpstr>
      <vt:lpstr>PowerPoint Presentation</vt:lpstr>
      <vt:lpstr>PowerPoint Presentation</vt:lpstr>
      <vt:lpstr>The New Kingdom (1539-1075 BCE)</vt:lpstr>
      <vt:lpstr>PowerPoint Presentation</vt:lpstr>
      <vt:lpstr>PowerPoint Presentation</vt:lpstr>
      <vt:lpstr>PowerPoint Presentation</vt:lpstr>
      <vt:lpstr>PowerPoint Presentation</vt:lpstr>
      <vt:lpstr>Task: </vt:lpstr>
      <vt:lpstr>Characteristics of Egyptian Civilization</vt:lpstr>
      <vt:lpstr>State Religion</vt:lpstr>
      <vt:lpstr>Agricultural Intensification</vt:lpstr>
      <vt:lpstr>Class System</vt:lpstr>
      <vt:lpstr>PowerPoint Presentation</vt:lpstr>
      <vt:lpstr>Merchants and Trade</vt:lpstr>
      <vt:lpstr>Centralized Government</vt:lpstr>
      <vt:lpstr>Development of Science and Writing</vt:lpstr>
      <vt:lpstr>Occupational Specialization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</dc:title>
  <dc:creator>Mairi-</dc:creator>
  <cp:lastModifiedBy>Bew, Mairi</cp:lastModifiedBy>
  <cp:revision>12</cp:revision>
  <dcterms:created xsi:type="dcterms:W3CDTF">2012-02-21T03:05:21Z</dcterms:created>
  <dcterms:modified xsi:type="dcterms:W3CDTF">2017-02-27T17:55:03Z</dcterms:modified>
</cp:coreProperties>
</file>