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29394-C529-464F-BE6F-57ADEC22EDF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70B0-C1A8-4671-BDA1-AAE014C3D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0B0-C1A8-4671-BDA1-AAE014C3D7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4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77406-FF6B-4783-B83B-C681525657B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Athenian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CHW 3MR </a:t>
            </a:r>
          </a:p>
          <a:p>
            <a:r>
              <a:rPr lang="en-US" dirty="0" smtClean="0"/>
              <a:t>Lesson 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Pericles’ Funeral 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Read this oration and respond to the questions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120680" cy="42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Following the Persian wars, the </a:t>
            </a:r>
            <a:r>
              <a:rPr lang="en-US" dirty="0" err="1"/>
              <a:t>Delian</a:t>
            </a:r>
            <a:r>
              <a:rPr lang="en-US" dirty="0"/>
              <a:t> League was formed to protect Greece</a:t>
            </a:r>
          </a:p>
          <a:p>
            <a:pPr lvl="0"/>
            <a:r>
              <a:rPr lang="en-US" dirty="0"/>
              <a:t>In 454 BCE, the </a:t>
            </a:r>
            <a:r>
              <a:rPr lang="en-US" dirty="0" err="1"/>
              <a:t>Delian</a:t>
            </a:r>
            <a:r>
              <a:rPr lang="en-US" dirty="0"/>
              <a:t> League treasury was moved from the island of Delos </a:t>
            </a:r>
            <a:r>
              <a:rPr lang="en-US" dirty="0">
                <a:solidFill>
                  <a:srgbClr val="7030A0"/>
                </a:solidFill>
              </a:rPr>
              <a:t>to Athens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207" y="1556792"/>
            <a:ext cx="4543793" cy="40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pPr lvl="0"/>
            <a:r>
              <a:rPr lang="en-US" dirty="0" smtClean="0"/>
              <a:t>The beginning of an empire</a:t>
            </a:r>
          </a:p>
          <a:p>
            <a:pPr lvl="0"/>
            <a:r>
              <a:rPr lang="en-US" dirty="0" smtClean="0"/>
              <a:t>This was Athens period of glory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lasted 30 years, under Pericles</a:t>
            </a:r>
          </a:p>
          <a:p>
            <a:pPr lvl="0"/>
            <a:r>
              <a:rPr lang="en-US" dirty="0" smtClean="0"/>
              <a:t>Sparta was concerned about the power of Athens, despite a peace </a:t>
            </a:r>
            <a:r>
              <a:rPr lang="en-US" dirty="0" smtClean="0">
                <a:solidFill>
                  <a:srgbClr val="7030A0"/>
                </a:solidFill>
              </a:rPr>
              <a:t>treaty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28184" y="1600200"/>
            <a:ext cx="245861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190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Athens controlled coastal and island states while Sparta had a large land power called the Peloponnesian League</a:t>
            </a:r>
          </a:p>
          <a:p>
            <a:pPr lvl="0"/>
            <a:r>
              <a:rPr lang="en-US" dirty="0"/>
              <a:t>Athens was progressive, worldly, and rich</a:t>
            </a:r>
          </a:p>
          <a:p>
            <a:pPr lvl="0"/>
            <a:r>
              <a:rPr lang="en-US" dirty="0"/>
              <a:t>Sparta was considered strong but backwards</a:t>
            </a:r>
          </a:p>
          <a:p>
            <a:pPr lvl="0"/>
            <a:r>
              <a:rPr lang="en-US" dirty="0"/>
              <a:t>Rivalry finally led to </a:t>
            </a:r>
            <a:r>
              <a:rPr lang="en-US" dirty="0">
                <a:solidFill>
                  <a:srgbClr val="7030A0"/>
                </a:solidFill>
              </a:rPr>
              <a:t>war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Corinth was a member of Sparta’s Peloponnesian League but was a powerful trading city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more independent</a:t>
            </a:r>
          </a:p>
          <a:p>
            <a:pPr lvl="0"/>
            <a:r>
              <a:rPr lang="en-US" dirty="0"/>
              <a:t>Athens tried to prevent Corinth from achieving prosperity </a:t>
            </a:r>
          </a:p>
          <a:p>
            <a:pPr lvl="0"/>
            <a:r>
              <a:rPr lang="en-US" dirty="0"/>
              <a:t>Sparta decided that this was against the peace treaty</a:t>
            </a:r>
          </a:p>
          <a:p>
            <a:pPr lvl="0"/>
            <a:r>
              <a:rPr lang="en-US" dirty="0"/>
              <a:t>This became the longest, most bitter, and costly war in Greek history</a:t>
            </a:r>
          </a:p>
          <a:p>
            <a:pPr lvl="0"/>
            <a:r>
              <a:rPr lang="en-US" dirty="0"/>
              <a:t>Lasted 27 </a:t>
            </a:r>
            <a:r>
              <a:rPr lang="en-US" dirty="0" smtClean="0">
                <a:solidFill>
                  <a:srgbClr val="7030A0"/>
                </a:solidFill>
              </a:rPr>
              <a:t>years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97468" cy="58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pPr lvl="0"/>
            <a:r>
              <a:rPr lang="en-US" dirty="0"/>
              <a:t>Athens had the best chance of winning until it was struck by a plague, in 430 BCE (2</a:t>
            </a:r>
            <a:r>
              <a:rPr lang="en-US" baseline="30000" dirty="0"/>
              <a:t>nd</a:t>
            </a:r>
            <a:r>
              <a:rPr lang="en-US" dirty="0"/>
              <a:t> year of the war)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Pericles died</a:t>
            </a:r>
          </a:p>
          <a:p>
            <a:pPr lvl="0"/>
            <a:r>
              <a:rPr lang="en-US" dirty="0"/>
              <a:t>A new leader was chosen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Alcibiades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60232" y="1600200"/>
            <a:ext cx="2026568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04864"/>
            <a:ext cx="2095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418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Athens failed in a direct attack on Sparta</a:t>
            </a:r>
          </a:p>
          <a:p>
            <a:pPr lvl="0"/>
            <a:r>
              <a:rPr lang="en-US" dirty="0"/>
              <a:t>416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Athens attacked Melos and won</a:t>
            </a:r>
          </a:p>
          <a:p>
            <a:pPr lvl="0"/>
            <a:r>
              <a:rPr lang="en-US" dirty="0"/>
              <a:t>415-413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Athens attempted to capture far off Syracuse (on Sicily)</a:t>
            </a:r>
          </a:p>
          <a:p>
            <a:pPr lvl="1"/>
            <a:r>
              <a:rPr lang="en-US" dirty="0"/>
              <a:t>this was a disaster</a:t>
            </a:r>
          </a:p>
          <a:p>
            <a:pPr lvl="0"/>
            <a:r>
              <a:rPr lang="en-US" dirty="0"/>
              <a:t>408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Persians supported Sparta</a:t>
            </a:r>
          </a:p>
          <a:p>
            <a:pPr lvl="1"/>
            <a:r>
              <a:rPr lang="en-US" dirty="0"/>
              <a:t>Sparta learned to destroy Athenian </a:t>
            </a:r>
            <a:r>
              <a:rPr lang="en-US" dirty="0">
                <a:solidFill>
                  <a:srgbClr val="7030A0"/>
                </a:solidFill>
              </a:rPr>
              <a:t>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405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final battle</a:t>
            </a:r>
          </a:p>
          <a:p>
            <a:pPr lvl="1"/>
            <a:r>
              <a:rPr lang="en-US" dirty="0"/>
              <a:t>Sparta captured and burned the Athenian fleet while it was on shore, searching for food</a:t>
            </a:r>
          </a:p>
          <a:p>
            <a:pPr lvl="1"/>
            <a:r>
              <a:rPr lang="en-US" dirty="0"/>
              <a:t>Rather than kill or enslave all the Athenians, Sparta only demanded complete surrender and total loss of freedom</a:t>
            </a:r>
          </a:p>
          <a:p>
            <a:pPr lvl="1"/>
            <a:r>
              <a:rPr lang="en-US" dirty="0"/>
              <a:t>Sparta unleashed a 2 year reign of terror </a:t>
            </a:r>
          </a:p>
          <a:p>
            <a:pPr lvl="1"/>
            <a:r>
              <a:rPr lang="en-US" dirty="0"/>
              <a:t>Athens was retaken by exiles and democracy was restored in 403</a:t>
            </a:r>
          </a:p>
          <a:p>
            <a:pPr lvl="1"/>
            <a:r>
              <a:rPr lang="en-US" dirty="0"/>
              <a:t>Athens recovered but was never a great power </a:t>
            </a:r>
            <a:r>
              <a:rPr lang="en-US" dirty="0" smtClean="0">
                <a:solidFill>
                  <a:srgbClr val="7030A0"/>
                </a:solidFill>
              </a:rPr>
              <a:t>again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318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Athenian Empire</vt:lpstr>
      <vt:lpstr>Athenian Empire</vt:lpstr>
      <vt:lpstr>PowerPoint Presentation</vt:lpstr>
      <vt:lpstr>PowerPoint Presentation</vt:lpstr>
      <vt:lpstr>Peloponnesian War</vt:lpstr>
      <vt:lpstr>PowerPoint Presentation</vt:lpstr>
      <vt:lpstr>PowerPoint Presentation</vt:lpstr>
      <vt:lpstr>PowerPoint Presentation</vt:lpstr>
      <vt:lpstr>PowerPoint Presentation</vt:lpstr>
      <vt:lpstr>Pericles’ Funeral Oration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Athenian Empire</dc:title>
  <dc:creator>Mairi-</dc:creator>
  <cp:lastModifiedBy>Bew, Mairi</cp:lastModifiedBy>
  <cp:revision>5</cp:revision>
  <dcterms:created xsi:type="dcterms:W3CDTF">2012-03-29T20:37:31Z</dcterms:created>
  <dcterms:modified xsi:type="dcterms:W3CDTF">2017-04-06T14:55:23Z</dcterms:modified>
</cp:coreProperties>
</file>