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248-42CA-49FA-8A92-CA10BF05553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0227-199E-46CE-BA5A-20E531339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248-42CA-49FA-8A92-CA10BF05553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0227-199E-46CE-BA5A-20E531339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248-42CA-49FA-8A92-CA10BF05553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0227-199E-46CE-BA5A-20E531339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248-42CA-49FA-8A92-CA10BF05553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0227-199E-46CE-BA5A-20E531339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248-42CA-49FA-8A92-CA10BF05553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0227-199E-46CE-BA5A-20E531339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248-42CA-49FA-8A92-CA10BF05553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0227-199E-46CE-BA5A-20E531339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248-42CA-49FA-8A92-CA10BF05553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0227-199E-46CE-BA5A-20E531339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248-42CA-49FA-8A92-CA10BF05553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0227-199E-46CE-BA5A-20E531339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248-42CA-49FA-8A92-CA10BF05553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0227-199E-46CE-BA5A-20E531339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248-42CA-49FA-8A92-CA10BF05553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0227-199E-46CE-BA5A-20E531339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E248-42CA-49FA-8A92-CA10BF05553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0227-199E-46CE-BA5A-20E531339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8E248-42CA-49FA-8A92-CA10BF055533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D0227-199E-46CE-BA5A-20E531339E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Spartan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 smtClean="0"/>
              <a:t>36</a:t>
            </a:r>
            <a:endParaRPr lang="en-US" dirty="0" smtClean="0"/>
          </a:p>
          <a:p>
            <a:r>
              <a:rPr lang="en-US" dirty="0" smtClean="0"/>
              <a:t>CHW 3MR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in Sparta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Maintaining a strong military was their sole goal!</a:t>
            </a:r>
          </a:p>
          <a:p>
            <a:pPr lvl="0"/>
            <a:r>
              <a:rPr lang="en-US" dirty="0"/>
              <a:t>Spartan citizens were only adult males with both parents from citizen families</a:t>
            </a:r>
          </a:p>
          <a:p>
            <a:pPr lvl="0"/>
            <a:r>
              <a:rPr lang="en-US" dirty="0"/>
              <a:t>Never more than 10 000 official citizens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Most people in the city were helots—people who had been conquered by the Spartans and forced to work as slaves</a:t>
            </a:r>
          </a:p>
          <a:p>
            <a:pPr lvl="0"/>
            <a:r>
              <a:rPr lang="en-US" dirty="0"/>
              <a:t>Spartans constantly feared a helot revolt so they valued order over liberty in government</a:t>
            </a:r>
          </a:p>
          <a:p>
            <a:pPr lvl="0"/>
            <a:r>
              <a:rPr lang="en-US" dirty="0"/>
              <a:t>Government was an oligarchy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government controlled by a very few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a) Two hereditary kings</a:t>
            </a:r>
          </a:p>
          <a:p>
            <a:pPr lvl="1"/>
            <a:r>
              <a:rPr lang="en-US" dirty="0"/>
              <a:t>One in charge of military, one in charge of government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</a:t>
            </a:r>
            <a:r>
              <a:rPr lang="en-US" dirty="0"/>
              <a:t>) </a:t>
            </a:r>
            <a:r>
              <a:rPr lang="en-US" dirty="0" err="1"/>
              <a:t>Ephors</a:t>
            </a:r>
            <a:endParaRPr lang="en-US" dirty="0"/>
          </a:p>
          <a:p>
            <a:pPr lvl="1"/>
            <a:r>
              <a:rPr lang="en-US" dirty="0"/>
              <a:t>5 overseers were elected each year by the citizens</a:t>
            </a:r>
          </a:p>
          <a:p>
            <a:pPr lvl="1"/>
            <a:r>
              <a:rPr lang="en-US" dirty="0"/>
              <a:t>Directed the affairs of state</a:t>
            </a:r>
          </a:p>
          <a:p>
            <a:pPr lvl="1"/>
            <a:r>
              <a:rPr lang="en-US" dirty="0"/>
              <a:t>Had the right to attend council meetings, summon the assembly and preside over its meetings.</a:t>
            </a:r>
          </a:p>
          <a:p>
            <a:pPr lvl="1"/>
            <a:r>
              <a:rPr lang="en-US" dirty="0"/>
              <a:t>Could arrest and prosecute the kings if necessary</a:t>
            </a:r>
          </a:p>
          <a:p>
            <a:pPr lvl="1"/>
            <a:r>
              <a:rPr lang="en-US" dirty="0"/>
              <a:t>Could decree punishment on anyone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92697"/>
            <a:ext cx="8229600" cy="543346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c) Council of Elders (</a:t>
            </a:r>
            <a:r>
              <a:rPr lang="en-US" dirty="0" err="1"/>
              <a:t>Gerousia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Advised the kings</a:t>
            </a:r>
          </a:p>
          <a:p>
            <a:pPr lvl="1"/>
            <a:r>
              <a:rPr lang="en-US" dirty="0"/>
              <a:t>28 aristocrats over the age of 60</a:t>
            </a:r>
          </a:p>
          <a:p>
            <a:pPr lvl="1"/>
            <a:r>
              <a:rPr lang="en-US" dirty="0"/>
              <a:t>Prepared business for the assembly</a:t>
            </a:r>
          </a:p>
          <a:p>
            <a:pPr lvl="1"/>
            <a:r>
              <a:rPr lang="en-US" dirty="0"/>
              <a:t>Acted as law court for important cases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</a:t>
            </a:r>
            <a:r>
              <a:rPr lang="en-US" dirty="0"/>
              <a:t>) Assembly of Citizens</a:t>
            </a:r>
          </a:p>
          <a:p>
            <a:pPr lvl="1"/>
            <a:r>
              <a:rPr lang="en-US" dirty="0"/>
              <a:t>All male citizens over 30</a:t>
            </a:r>
          </a:p>
          <a:p>
            <a:pPr lvl="1"/>
            <a:r>
              <a:rPr lang="en-US" dirty="0"/>
              <a:t>Met each month</a:t>
            </a:r>
          </a:p>
          <a:p>
            <a:pPr lvl="1"/>
            <a:r>
              <a:rPr lang="en-US" dirty="0"/>
              <a:t>Debated legislation presented by the council</a:t>
            </a:r>
          </a:p>
          <a:p>
            <a:pPr lvl="1"/>
            <a:r>
              <a:rPr lang="en-US" dirty="0"/>
              <a:t>Voted by shouting… loudest side won!</a:t>
            </a:r>
          </a:p>
          <a:p>
            <a:pPr lvl="1"/>
            <a:r>
              <a:rPr lang="en-US" dirty="0"/>
              <a:t>Not really democratic as they didn’t get to make policy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212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Spartan Government</vt:lpstr>
      <vt:lpstr>Government in Sparta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Spartan Government</dc:title>
  <dc:creator>Mairi-</dc:creator>
  <cp:lastModifiedBy>Mairi .</cp:lastModifiedBy>
  <cp:revision>3</cp:revision>
  <dcterms:created xsi:type="dcterms:W3CDTF">2012-04-02T00:54:46Z</dcterms:created>
  <dcterms:modified xsi:type="dcterms:W3CDTF">2016-04-08T01:42:21Z</dcterms:modified>
</cp:coreProperties>
</file>