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267" r:id="rId3"/>
    <p:sldId id="256" r:id="rId4"/>
    <p:sldId id="268" r:id="rId5"/>
    <p:sldId id="257" r:id="rId6"/>
    <p:sldId id="264" r:id="rId7"/>
    <p:sldId id="258" r:id="rId8"/>
    <p:sldId id="269" r:id="rId9"/>
    <p:sldId id="259" r:id="rId10"/>
    <p:sldId id="265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294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29394-C529-464F-BE6F-57ADEC22EDF1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F70B0-C1A8-4671-BDA1-AAE014C3D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3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F70B0-C1A8-4671-BDA1-AAE014C3D7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5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7406-FF6B-4783-B83B-C681525657B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1AFF-6ABE-4885-B389-FA144D11A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7406-FF6B-4783-B83B-C681525657B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1AFF-6ABE-4885-B389-FA144D11A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7406-FF6B-4783-B83B-C681525657B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1AFF-6ABE-4885-B389-FA144D11A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7406-FF6B-4783-B83B-C681525657B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1AFF-6ABE-4885-B389-FA144D11A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7406-FF6B-4783-B83B-C681525657B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1AFF-6ABE-4885-B389-FA144D11A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7406-FF6B-4783-B83B-C681525657B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1AFF-6ABE-4885-B389-FA144D11A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7406-FF6B-4783-B83B-C681525657B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1AFF-6ABE-4885-B389-FA144D11A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7406-FF6B-4783-B83B-C681525657B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1AFF-6ABE-4885-B389-FA144D11A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7406-FF6B-4783-B83B-C681525657B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1AFF-6ABE-4885-B389-FA144D11A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7406-FF6B-4783-B83B-C681525657B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1AFF-6ABE-4885-B389-FA144D11A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7406-FF6B-4783-B83B-C681525657B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1AFF-6ABE-4885-B389-FA144D11A2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77406-FF6B-4783-B83B-C681525657B0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41AFF-6ABE-4885-B389-FA144D11A2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Persian Wars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CHW 3MR</a:t>
            </a:r>
          </a:p>
          <a:p>
            <a:r>
              <a:rPr lang="en-US" dirty="0" smtClean="0"/>
              <a:t>Lesson 36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372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404664"/>
            <a:ext cx="8397468" cy="581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5987008" cy="4525963"/>
          </a:xfrm>
        </p:spPr>
        <p:txBody>
          <a:bodyPr/>
          <a:lstStyle/>
          <a:p>
            <a:pPr lvl="0"/>
            <a:r>
              <a:rPr lang="en-US" dirty="0"/>
              <a:t>Athens had the best chance of winning until it was struck by a plague, in 430 BCE (2</a:t>
            </a:r>
            <a:r>
              <a:rPr lang="en-US" baseline="30000" dirty="0"/>
              <a:t>nd</a:t>
            </a:r>
            <a:r>
              <a:rPr lang="en-US" dirty="0"/>
              <a:t> year of the war)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Pericles died</a:t>
            </a:r>
          </a:p>
          <a:p>
            <a:pPr lvl="0"/>
            <a:r>
              <a:rPr lang="en-US" dirty="0"/>
              <a:t>A new leader was chosen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Alcibiades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184232" y="1600201"/>
            <a:ext cx="2026568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6240" y="2204865"/>
            <a:ext cx="20955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418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Athens failed in a direct attack on Sparta</a:t>
            </a:r>
          </a:p>
          <a:p>
            <a:pPr lvl="0"/>
            <a:r>
              <a:rPr lang="en-US" dirty="0"/>
              <a:t>416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Athens attacked Melos and won</a:t>
            </a:r>
          </a:p>
          <a:p>
            <a:pPr lvl="0"/>
            <a:r>
              <a:rPr lang="en-US" dirty="0"/>
              <a:t>415-413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Athens attempted to capture far off Syracuse (on Sicily)</a:t>
            </a:r>
          </a:p>
          <a:p>
            <a:pPr lvl="1"/>
            <a:r>
              <a:rPr lang="en-US" dirty="0"/>
              <a:t>this was a disaster</a:t>
            </a:r>
          </a:p>
          <a:p>
            <a:pPr lvl="0"/>
            <a:r>
              <a:rPr lang="en-US" dirty="0"/>
              <a:t>408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Persians supported Sparta</a:t>
            </a:r>
          </a:p>
          <a:p>
            <a:pPr lvl="1"/>
            <a:r>
              <a:rPr lang="en-US" dirty="0"/>
              <a:t>Sparta learned to destroy Athenian </a:t>
            </a:r>
            <a:r>
              <a:rPr lang="en-US" dirty="0">
                <a:solidFill>
                  <a:srgbClr val="7030A0"/>
                </a:solidFill>
              </a:rPr>
              <a:t>ships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405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final battle</a:t>
            </a:r>
          </a:p>
          <a:p>
            <a:pPr lvl="1"/>
            <a:r>
              <a:rPr lang="en-US" dirty="0"/>
              <a:t>Sparta captured and burned the Athenian fleet while it was on shore, searching for food</a:t>
            </a:r>
          </a:p>
          <a:p>
            <a:pPr lvl="1"/>
            <a:r>
              <a:rPr lang="en-US" dirty="0"/>
              <a:t>Rather than kill or enslave all the Athenians, Sparta only demanded complete surrender and total loss of freedom</a:t>
            </a:r>
          </a:p>
          <a:p>
            <a:pPr lvl="1"/>
            <a:r>
              <a:rPr lang="en-US" dirty="0"/>
              <a:t>Sparta unleashed a 2 year reign of terror </a:t>
            </a:r>
          </a:p>
          <a:p>
            <a:pPr lvl="1"/>
            <a:r>
              <a:rPr lang="en-US" dirty="0"/>
              <a:t>Athens was retaken by exiles and democracy was restored in 403</a:t>
            </a:r>
          </a:p>
          <a:p>
            <a:pPr lvl="1"/>
            <a:r>
              <a:rPr lang="en-US" dirty="0"/>
              <a:t>Athens recovered but was never a great power </a:t>
            </a:r>
            <a:r>
              <a:rPr lang="en-US" dirty="0" smtClean="0"/>
              <a:t>again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Pericles’ Funeral 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68761"/>
            <a:ext cx="8229600" cy="4857403"/>
          </a:xfrm>
        </p:spPr>
        <p:txBody>
          <a:bodyPr/>
          <a:lstStyle/>
          <a:p>
            <a:r>
              <a:rPr lang="en-US" dirty="0" smtClean="0"/>
              <a:t>Read this oration and respond to the questions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2276873"/>
            <a:ext cx="6120680" cy="424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Persian War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Learning Goal: </a:t>
            </a:r>
          </a:p>
          <a:p>
            <a:r>
              <a:rPr lang="en-US" dirty="0" smtClean="0"/>
              <a:t>Explain the ways in which the Greeks have manipulated our understanding of the Persians</a:t>
            </a:r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Crash Course video</a:t>
            </a:r>
          </a:p>
          <a:p>
            <a:pPr marL="514350" indent="-514350">
              <a:buAutoNum type="arabicPeriod"/>
            </a:pPr>
            <a:r>
              <a:rPr lang="en-US" dirty="0" smtClean="0"/>
              <a:t>Note (hand out) on the Persian war</a:t>
            </a:r>
          </a:p>
          <a:p>
            <a:pPr marL="514350" indent="-514350">
              <a:buAutoNum type="arabicPeriod"/>
            </a:pPr>
            <a:r>
              <a:rPr lang="en-US" dirty="0" smtClean="0"/>
              <a:t>Video of the Persian war </a:t>
            </a:r>
          </a:p>
          <a:p>
            <a:pPr marL="0" indent="0" algn="r">
              <a:buNone/>
            </a:pPr>
            <a:r>
              <a:rPr lang="en-US" dirty="0" smtClean="0"/>
              <a:t>… Athenian Empire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9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Athenian Empire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CHW 3MR </a:t>
            </a:r>
          </a:p>
          <a:p>
            <a:r>
              <a:rPr lang="en-US" dirty="0" smtClean="0"/>
              <a:t>Lesson 37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Athenian Empire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Learning Goal: </a:t>
            </a:r>
          </a:p>
          <a:p>
            <a:r>
              <a:rPr lang="en-US" dirty="0" smtClean="0"/>
              <a:t>Discuss how Athens was able to, for a brief moment in time, achieve cultural greatness.  </a:t>
            </a:r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Review</a:t>
            </a:r>
          </a:p>
          <a:p>
            <a:pPr marL="514350" indent="-514350">
              <a:buAutoNum type="arabicPeriod"/>
            </a:pPr>
            <a:r>
              <a:rPr lang="en-US" dirty="0" smtClean="0"/>
              <a:t>Note and discussion</a:t>
            </a:r>
          </a:p>
          <a:p>
            <a:pPr marL="514350" indent="-514350">
              <a:buAutoNum type="arabicPeriod"/>
            </a:pPr>
            <a:r>
              <a:rPr lang="en-US" dirty="0" smtClean="0"/>
              <a:t>DVD (Pericles Takes Athens to Glory)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4099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Athenian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6206480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Following the Persian wars, the </a:t>
            </a:r>
            <a:r>
              <a:rPr lang="en-US" dirty="0" err="1"/>
              <a:t>Delian</a:t>
            </a:r>
            <a:r>
              <a:rPr lang="en-US" dirty="0"/>
              <a:t> League was formed to protect Greece</a:t>
            </a:r>
          </a:p>
          <a:p>
            <a:pPr lvl="0"/>
            <a:r>
              <a:rPr lang="en-US" dirty="0"/>
              <a:t>In 454 BCE, the </a:t>
            </a:r>
            <a:r>
              <a:rPr lang="en-US" dirty="0" err="1"/>
              <a:t>Delian</a:t>
            </a:r>
            <a:r>
              <a:rPr lang="en-US" dirty="0"/>
              <a:t> League treasury was moved from the island of Delos to </a:t>
            </a:r>
            <a:r>
              <a:rPr lang="en-US" dirty="0">
                <a:solidFill>
                  <a:srgbClr val="7030A0"/>
                </a:solidFill>
              </a:rPr>
              <a:t>Athens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9153" y="1628159"/>
            <a:ext cx="4543793" cy="404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8366720" cy="4525963"/>
          </a:xfrm>
        </p:spPr>
        <p:txBody>
          <a:bodyPr/>
          <a:lstStyle/>
          <a:p>
            <a:pPr lvl="0"/>
            <a:r>
              <a:rPr lang="en-US" dirty="0" smtClean="0"/>
              <a:t>The beginning of an empire</a:t>
            </a:r>
          </a:p>
          <a:p>
            <a:pPr lvl="0"/>
            <a:r>
              <a:rPr lang="en-US" dirty="0" smtClean="0"/>
              <a:t>This was Athens period of glory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lasted 30 years, under Pericles</a:t>
            </a:r>
          </a:p>
          <a:p>
            <a:pPr lvl="0"/>
            <a:r>
              <a:rPr lang="en-US" dirty="0" smtClean="0"/>
              <a:t>Sparta was concerned about the power of Athens, despite a peace </a:t>
            </a:r>
            <a:r>
              <a:rPr lang="en-US" dirty="0" smtClean="0">
                <a:solidFill>
                  <a:srgbClr val="7030A0"/>
                </a:solidFill>
              </a:rPr>
              <a:t>treaty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752184" y="1600201"/>
            <a:ext cx="2458616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2388" y="1616472"/>
            <a:ext cx="19050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Athens controlled coastal and island states while Sparta had a large land power called the Peloponnesian League</a:t>
            </a:r>
          </a:p>
          <a:p>
            <a:pPr lvl="0"/>
            <a:r>
              <a:rPr lang="en-US" dirty="0"/>
              <a:t>Athens was progressive, worldly, and rich</a:t>
            </a:r>
          </a:p>
          <a:p>
            <a:pPr lvl="0"/>
            <a:r>
              <a:rPr lang="en-US" dirty="0"/>
              <a:t>Sparta was considered strong but backwards</a:t>
            </a:r>
          </a:p>
          <a:p>
            <a:pPr lvl="0"/>
            <a:r>
              <a:rPr lang="en-US" dirty="0"/>
              <a:t>Rivalry finally led to </a:t>
            </a:r>
            <a:r>
              <a:rPr lang="en-US" dirty="0">
                <a:solidFill>
                  <a:srgbClr val="7030A0"/>
                </a:solidFill>
              </a:rPr>
              <a:t>war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Pericles Takes Athens to Glory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Watch the DVD and add information to your note that will help you better understand the impact of Athenian Empire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3150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Peloponnesian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Corinth was a member of Sparta’s Peloponnesian League but was a powerful trading city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more independent</a:t>
            </a:r>
          </a:p>
          <a:p>
            <a:pPr lvl="0"/>
            <a:r>
              <a:rPr lang="en-US" dirty="0"/>
              <a:t>Athens tried to prevent Corinth from achieving prosperity </a:t>
            </a:r>
          </a:p>
          <a:p>
            <a:pPr lvl="0"/>
            <a:r>
              <a:rPr lang="en-US" dirty="0"/>
              <a:t>Sparta decided that this was against the peace treaty</a:t>
            </a:r>
          </a:p>
          <a:p>
            <a:pPr lvl="0"/>
            <a:r>
              <a:rPr lang="en-US" dirty="0"/>
              <a:t>This became the longest, most bitter, and costly war in Greek history</a:t>
            </a:r>
          </a:p>
          <a:p>
            <a:pPr lvl="0"/>
            <a:r>
              <a:rPr lang="en-US" dirty="0"/>
              <a:t>Lasted 27 </a:t>
            </a:r>
            <a:r>
              <a:rPr lang="en-US" dirty="0" smtClean="0">
                <a:solidFill>
                  <a:srgbClr val="7030A0"/>
                </a:solidFill>
              </a:rPr>
              <a:t>years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425</Words>
  <Application>Microsoft Office PowerPoint</Application>
  <PresentationFormat>Widescreen</PresentationFormat>
  <Paragraphs>56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The Persian Wars</vt:lpstr>
      <vt:lpstr>The Persian War</vt:lpstr>
      <vt:lpstr>Athenian Empire</vt:lpstr>
      <vt:lpstr>Athenian Empire</vt:lpstr>
      <vt:lpstr>Athenian Empire</vt:lpstr>
      <vt:lpstr>PowerPoint Presentation</vt:lpstr>
      <vt:lpstr>PowerPoint Presentation</vt:lpstr>
      <vt:lpstr>Pericles Takes Athens to Glory</vt:lpstr>
      <vt:lpstr>Peloponnesian War</vt:lpstr>
      <vt:lpstr>PowerPoint Presentation</vt:lpstr>
      <vt:lpstr>PowerPoint Presentation</vt:lpstr>
      <vt:lpstr>PowerPoint Presentation</vt:lpstr>
      <vt:lpstr>PowerPoint Presentation</vt:lpstr>
      <vt:lpstr>Pericles’ Funeral Oration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Athenian Empire</dc:title>
  <dc:creator>Mairi-</dc:creator>
  <cp:lastModifiedBy>Bew, Mairi</cp:lastModifiedBy>
  <cp:revision>8</cp:revision>
  <dcterms:created xsi:type="dcterms:W3CDTF">2012-03-29T20:37:31Z</dcterms:created>
  <dcterms:modified xsi:type="dcterms:W3CDTF">2016-04-12T11:35:35Z</dcterms:modified>
</cp:coreProperties>
</file>