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FFB8-2D9E-4578-8AB4-606040F85B2A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BA8C-F3D2-4882-B9E3-E1755728C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FFB8-2D9E-4578-8AB4-606040F85B2A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BA8C-F3D2-4882-B9E3-E1755728C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FFB8-2D9E-4578-8AB4-606040F85B2A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BA8C-F3D2-4882-B9E3-E1755728C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FFB8-2D9E-4578-8AB4-606040F85B2A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BA8C-F3D2-4882-B9E3-E1755728C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FFB8-2D9E-4578-8AB4-606040F85B2A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BA8C-F3D2-4882-B9E3-E1755728C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FFB8-2D9E-4578-8AB4-606040F85B2A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BA8C-F3D2-4882-B9E3-E1755728C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FFB8-2D9E-4578-8AB4-606040F85B2A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BA8C-F3D2-4882-B9E3-E1755728C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FFB8-2D9E-4578-8AB4-606040F85B2A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BA8C-F3D2-4882-B9E3-E1755728C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FFB8-2D9E-4578-8AB4-606040F85B2A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BA8C-F3D2-4882-B9E3-E1755728C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FFB8-2D9E-4578-8AB4-606040F85B2A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BA8C-F3D2-4882-B9E3-E1755728C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FFB8-2D9E-4578-8AB4-606040F85B2A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BA8C-F3D2-4882-B9E3-E1755728C6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FFB8-2D9E-4578-8AB4-606040F85B2A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CBA8C-F3D2-4882-B9E3-E1755728C6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Macedon and the Hellenistic 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CHW 3MR </a:t>
            </a:r>
          </a:p>
          <a:p>
            <a:r>
              <a:rPr lang="en-US" dirty="0" smtClean="0"/>
              <a:t>Lesson 41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Following his death, Alexander’s Empire was divided into three</a:t>
            </a:r>
          </a:p>
          <a:p>
            <a:pPr lvl="0">
              <a:buNone/>
            </a:pPr>
            <a:r>
              <a:rPr lang="en-US" dirty="0" smtClean="0"/>
              <a:t>1. Asiatic </a:t>
            </a:r>
            <a:r>
              <a:rPr lang="en-US" dirty="0"/>
              <a:t>portion</a:t>
            </a:r>
          </a:p>
          <a:p>
            <a:pPr lvl="0">
              <a:buNone/>
            </a:pPr>
            <a:r>
              <a:rPr lang="en-US" dirty="0" smtClean="0"/>
              <a:t>2.	African </a:t>
            </a:r>
            <a:r>
              <a:rPr lang="en-US" dirty="0"/>
              <a:t>portion (Egypt and Libya) was controlled by Ptolemy and his heirs (Cleopatra)</a:t>
            </a:r>
          </a:p>
          <a:p>
            <a:pPr lvl="0">
              <a:buNone/>
            </a:pPr>
            <a:r>
              <a:rPr lang="en-US" dirty="0" smtClean="0"/>
              <a:t>3.	European </a:t>
            </a:r>
            <a:r>
              <a:rPr lang="en-US" dirty="0"/>
              <a:t>portion </a:t>
            </a:r>
          </a:p>
          <a:p>
            <a:pPr lvl="1"/>
            <a:r>
              <a:rPr lang="en-US" dirty="0"/>
              <a:t>These portions became part of Roman history by 31 BCE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 Greece, most city-states remained stable</a:t>
            </a:r>
          </a:p>
          <a:p>
            <a:pPr lvl="0"/>
            <a:r>
              <a:rPr lang="en-US" dirty="0"/>
              <a:t>Democracy became expensive so wealthier citizens grew more powerful</a:t>
            </a:r>
          </a:p>
          <a:p>
            <a:pPr lvl="0"/>
            <a:r>
              <a:rPr lang="en-US" dirty="0"/>
              <a:t>Leagues were formed as alliances between groups of cities</a:t>
            </a:r>
          </a:p>
          <a:p>
            <a:pPr lvl="0"/>
            <a:r>
              <a:rPr lang="en-US" dirty="0"/>
              <a:t>Rome’s power was the downfall of </a:t>
            </a:r>
            <a:r>
              <a:rPr lang="en-US" dirty="0" smtClean="0"/>
              <a:t>Greece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Macedon and the Hellenistic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Philip of Macedon</a:t>
            </a:r>
          </a:p>
          <a:p>
            <a:pPr lvl="0"/>
            <a:r>
              <a:rPr lang="en-US" dirty="0"/>
              <a:t>Macedonians were the less cultured cousins of Greece, to the north</a:t>
            </a:r>
          </a:p>
          <a:p>
            <a:pPr lvl="0"/>
            <a:r>
              <a:rPr lang="en-US" dirty="0"/>
              <a:t>They were farmers and shepherds</a:t>
            </a:r>
          </a:p>
          <a:p>
            <a:pPr lvl="0"/>
            <a:r>
              <a:rPr lang="en-US" dirty="0"/>
              <a:t>Philip the Great had been a hostage in the Greek city of Thebes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He returned to Macedon with knowledge of Greek military strategy</a:t>
            </a:r>
          </a:p>
          <a:p>
            <a:pPr lvl="0"/>
            <a:r>
              <a:rPr lang="en-US" dirty="0"/>
              <a:t>Built a professional army with cavalry and flexible units</a:t>
            </a:r>
          </a:p>
          <a:p>
            <a:pPr lvl="0"/>
            <a:r>
              <a:rPr lang="en-US" dirty="0"/>
              <a:t>United his country and then beat southern Greece in 338 BCE</a:t>
            </a:r>
          </a:p>
          <a:p>
            <a:pPr lvl="0"/>
            <a:r>
              <a:rPr lang="en-US" dirty="0"/>
              <a:t>He was assassinated before he could turn against Persia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Alexander the Great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Succeeded his father, Philip, when he was only 20</a:t>
            </a:r>
          </a:p>
          <a:p>
            <a:pPr lvl="0"/>
            <a:r>
              <a:rPr lang="en-US" dirty="0"/>
              <a:t>Was a student of Aristotle</a:t>
            </a:r>
          </a:p>
          <a:p>
            <a:pPr lvl="0"/>
            <a:r>
              <a:rPr lang="en-US" dirty="0"/>
              <a:t>Became one of the world’s most successful military leaders</a:t>
            </a:r>
          </a:p>
          <a:p>
            <a:r>
              <a:rPr lang="en-US" dirty="0"/>
              <a:t>Set out in 334 BCE to conquer Persia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He kept going for 10 years until he had captured the entire Near East</a:t>
            </a:r>
          </a:p>
          <a:p>
            <a:r>
              <a:rPr lang="en-US" dirty="0"/>
              <a:t>(modern day Turkey, Israel, Armenia, Syria, Jordan, Egypt, Iran, Iraq, and northern India)</a:t>
            </a:r>
          </a:p>
          <a:p>
            <a:pPr lvl="0"/>
            <a:r>
              <a:rPr lang="en-US" dirty="0"/>
              <a:t>Alexander’s men were devoted to him, while King Darius of Persia ruled by force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636" y="548680"/>
            <a:ext cx="8874365" cy="564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Alexander dreamed of building an empire to the Indian Ocean</a:t>
            </a:r>
          </a:p>
          <a:p>
            <a:pPr lvl="0"/>
            <a:r>
              <a:rPr lang="en-US" dirty="0"/>
              <a:t>Wanted to make Greek language and culture a unifying force in the world</a:t>
            </a:r>
          </a:p>
          <a:p>
            <a:pPr lvl="0"/>
            <a:r>
              <a:rPr lang="en-US" dirty="0"/>
              <a:t>Allowed conquered peoples to keep their laws, customs, and leaders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This prevented rebellion</a:t>
            </a:r>
          </a:p>
          <a:p>
            <a:pPr lvl="0"/>
            <a:r>
              <a:rPr lang="en-US" dirty="0"/>
              <a:t>Alexander died of illness when he was 32</a:t>
            </a:r>
          </a:p>
          <a:p>
            <a:pPr lvl="0"/>
            <a:r>
              <a:rPr lang="en-US" dirty="0"/>
              <a:t>No one who followed was able to maintain his empire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824193" y="3717033"/>
          <a:ext cx="2112963" cy="257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3" imgW="4671000" imgH="5693040" progId="">
                  <p:embed/>
                </p:oleObj>
              </mc:Choice>
              <mc:Fallback>
                <p:oleObj r:id="rId3" imgW="4671000" imgH="56930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4193" y="3717033"/>
                        <a:ext cx="2112963" cy="257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Hellenistic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323-31 BCE</a:t>
            </a:r>
          </a:p>
          <a:p>
            <a:pPr lvl="0"/>
            <a:r>
              <a:rPr lang="en-US" dirty="0"/>
              <a:t>Greek culture spread throughout the Aegean and the Near East</a:t>
            </a:r>
          </a:p>
          <a:p>
            <a:pPr lvl="0"/>
            <a:r>
              <a:rPr lang="en-US" dirty="0"/>
              <a:t>Many people travelled out of Greece to seek fame and fortune</a:t>
            </a:r>
          </a:p>
          <a:p>
            <a:pPr lvl="0"/>
            <a:r>
              <a:rPr lang="en-US" dirty="0"/>
              <a:t>Alexander had founded more than 70 new cities (and named them after himself</a:t>
            </a:r>
            <a:r>
              <a:rPr lang="en-US" dirty="0" smtClean="0"/>
              <a:t>)</a:t>
            </a:r>
          </a:p>
          <a:p>
            <a:r>
              <a:rPr lang="en-US" dirty="0"/>
              <a:t>Greek buildings were built in these cities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gymnasiums, libraries, temples, theatres</a:t>
            </a:r>
          </a:p>
          <a:p>
            <a:pPr lvl="0"/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333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Macedon and the Hellenistic Age</vt:lpstr>
      <vt:lpstr>Macedon and the Hellenistic Age</vt:lpstr>
      <vt:lpstr>PowerPoint Presentation</vt:lpstr>
      <vt:lpstr>Alexander the Great</vt:lpstr>
      <vt:lpstr>PowerPoint Presentation</vt:lpstr>
      <vt:lpstr>PowerPoint Presentation</vt:lpstr>
      <vt:lpstr>PowerPoint Presentation</vt:lpstr>
      <vt:lpstr>PowerPoint Presentation</vt:lpstr>
      <vt:lpstr>Hellenistic Age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Macedon and the Hellenistic Age</dc:title>
  <dc:creator>Mairi-</dc:creator>
  <cp:lastModifiedBy>Mairi .</cp:lastModifiedBy>
  <cp:revision>3</cp:revision>
  <dcterms:created xsi:type="dcterms:W3CDTF">2012-04-10T11:51:01Z</dcterms:created>
  <dcterms:modified xsi:type="dcterms:W3CDTF">2016-04-18T01:54:13Z</dcterms:modified>
</cp:coreProperties>
</file>