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3B80-A47A-4B4B-9A14-8587A8D3EC43}" type="datetimeFigureOut">
              <a:rPr lang="en-CA" smtClean="0"/>
              <a:t>18/04/2017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7407-AC6C-4DB1-B52F-23D093A7E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861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3B80-A47A-4B4B-9A14-8587A8D3EC43}" type="datetimeFigureOut">
              <a:rPr lang="en-CA" smtClean="0"/>
              <a:t>18/04/2017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7407-AC6C-4DB1-B52F-23D093A7E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675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3B80-A47A-4B4B-9A14-8587A8D3EC43}" type="datetimeFigureOut">
              <a:rPr lang="en-CA" smtClean="0"/>
              <a:t>18/04/2017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7407-AC6C-4DB1-B52F-23D093A7E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322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3B80-A47A-4B4B-9A14-8587A8D3EC43}" type="datetimeFigureOut">
              <a:rPr lang="en-CA" smtClean="0"/>
              <a:t>18/04/2017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7407-AC6C-4DB1-B52F-23D093A7E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893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3B80-A47A-4B4B-9A14-8587A8D3EC43}" type="datetimeFigureOut">
              <a:rPr lang="en-CA" smtClean="0"/>
              <a:t>18/04/2017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7407-AC6C-4DB1-B52F-23D093A7E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242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3B80-A47A-4B4B-9A14-8587A8D3EC43}" type="datetimeFigureOut">
              <a:rPr lang="en-CA" smtClean="0"/>
              <a:t>18/04/2017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7407-AC6C-4DB1-B52F-23D093A7E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025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3B80-A47A-4B4B-9A14-8587A8D3EC43}" type="datetimeFigureOut">
              <a:rPr lang="en-CA" smtClean="0"/>
              <a:t>18/04/2017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7407-AC6C-4DB1-B52F-23D093A7E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056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3B80-A47A-4B4B-9A14-8587A8D3EC43}" type="datetimeFigureOut">
              <a:rPr lang="en-CA" smtClean="0"/>
              <a:t>18/04/2017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7407-AC6C-4DB1-B52F-23D093A7E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18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3B80-A47A-4B4B-9A14-8587A8D3EC43}" type="datetimeFigureOut">
              <a:rPr lang="en-CA" smtClean="0"/>
              <a:t>18/04/2017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7407-AC6C-4DB1-B52F-23D093A7E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545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3B80-A47A-4B4B-9A14-8587A8D3EC43}" type="datetimeFigureOut">
              <a:rPr lang="en-CA" smtClean="0"/>
              <a:t>18/04/2017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7407-AC6C-4DB1-B52F-23D093A7E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768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3B80-A47A-4B4B-9A14-8587A8D3EC43}" type="datetimeFigureOut">
              <a:rPr lang="en-CA" smtClean="0"/>
              <a:t>18/04/2017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7407-AC6C-4DB1-B52F-23D093A7E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102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63B80-A47A-4B4B-9A14-8587A8D3EC43}" type="datetimeFigureOut">
              <a:rPr lang="en-CA" smtClean="0"/>
              <a:t>18/04/2017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F7407-AC6C-4DB1-B52F-23D093A7E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7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Legacy of Greece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43</a:t>
            </a:r>
          </a:p>
          <a:p>
            <a:r>
              <a:rPr lang="en-US" dirty="0" smtClean="0"/>
              <a:t>CHW 3MR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3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34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Legacy of Greece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8622"/>
            <a:ext cx="10515600" cy="51783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Tasks: </a:t>
            </a:r>
          </a:p>
          <a:p>
            <a:pPr marL="514350" indent="-514350">
              <a:buAutoNum type="arabicPeriod"/>
            </a:pPr>
            <a:r>
              <a:rPr lang="en-US" dirty="0" smtClean="0"/>
              <a:t>Choose one area of Greek achievement and explain how its impact can still be seen in the modern world.  Prove this in a 9-sentence paragraph. 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Architecture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Medicine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Literature/theatre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Philosophy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Mathematics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Science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Sport</a:t>
            </a:r>
          </a:p>
          <a:p>
            <a:pPr marL="0" indent="0">
              <a:buNone/>
            </a:pPr>
            <a:r>
              <a:rPr lang="en-US" dirty="0" smtClean="0"/>
              <a:t>2. Complete Chapter 3 &amp; 4 questions.</a:t>
            </a:r>
          </a:p>
          <a:p>
            <a:pPr marL="0" indent="0">
              <a:buNone/>
            </a:pPr>
            <a:r>
              <a:rPr lang="en-US" dirty="0" smtClean="0"/>
              <a:t>3.  Complete the medicine questions. </a:t>
            </a:r>
            <a:endParaRPr lang="en-CA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Legacy of Greece</vt:lpstr>
      <vt:lpstr>Legacy of Greece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Legacy of Greece</dc:title>
  <dc:creator>Bew, Mairi</dc:creator>
  <cp:lastModifiedBy>Bew, Mairi</cp:lastModifiedBy>
  <cp:revision>1</cp:revision>
  <dcterms:created xsi:type="dcterms:W3CDTF">2017-04-18T18:19:05Z</dcterms:created>
  <dcterms:modified xsi:type="dcterms:W3CDTF">2017-04-18T18:19:13Z</dcterms:modified>
</cp:coreProperties>
</file>