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66" r:id="rId6"/>
    <p:sldId id="258" r:id="rId7"/>
    <p:sldId id="259" r:id="rId8"/>
    <p:sldId id="260" r:id="rId9"/>
    <p:sldId id="267" r:id="rId10"/>
    <p:sldId id="268" r:id="rId11"/>
    <p:sldId id="261" r:id="rId12"/>
    <p:sldId id="262" r:id="rId13"/>
    <p:sldId id="274" r:id="rId14"/>
    <p:sldId id="263" r:id="rId15"/>
    <p:sldId id="269" r:id="rId16"/>
    <p:sldId id="264" r:id="rId17"/>
    <p:sldId id="272" r:id="rId18"/>
    <p:sldId id="273" r:id="rId19"/>
    <p:sldId id="265" r:id="rId20"/>
    <p:sldId id="270" r:id="rId21"/>
    <p:sldId id="271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B023-0129-4920-87EB-006DB0EB44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5F7F-DAC6-4E4A-8C2E-30C59E0AA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on Islam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CHW 3MR </a:t>
            </a:r>
          </a:p>
          <a:p>
            <a:r>
              <a:rPr lang="en-US" dirty="0" smtClean="0"/>
              <a:t>Lesson 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state.gov/img/10/37418/pandith1_localwomen_6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571500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Very important to all middle eastern people: Muslims, Christians, and Jews</a:t>
            </a:r>
          </a:p>
          <a:p>
            <a:pPr lvl="0"/>
            <a:r>
              <a:rPr lang="en-US" dirty="0"/>
              <a:t>Need to develop an understanding of God’s Will… how God wanted people to live</a:t>
            </a:r>
          </a:p>
          <a:p>
            <a:pPr lvl="0"/>
            <a:r>
              <a:rPr lang="en-US" dirty="0"/>
              <a:t>Muslim scholars studied algebra, trigonometry, geometry, astronomy, chemistry, etc. </a:t>
            </a:r>
          </a:p>
          <a:p>
            <a:pPr lvl="0"/>
            <a:r>
              <a:rPr lang="en-US" dirty="0"/>
              <a:t>They travelled around and shared ideas; used Greek and </a:t>
            </a:r>
            <a:r>
              <a:rPr lang="en-US" dirty="0" smtClean="0"/>
              <a:t>Indian </a:t>
            </a:r>
            <a:r>
              <a:rPr lang="en-US" dirty="0"/>
              <a:t>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Created law schools called </a:t>
            </a:r>
            <a:r>
              <a:rPr lang="en-US" i="1" dirty="0" err="1"/>
              <a:t>madrasas</a:t>
            </a:r>
            <a:r>
              <a:rPr lang="en-US" dirty="0"/>
              <a:t> and grads became administrators and teachers</a:t>
            </a:r>
          </a:p>
          <a:p>
            <a:pPr lvl="0"/>
            <a:r>
              <a:rPr lang="en-US" dirty="0"/>
              <a:t>Europe was wallowing in the dark ages and was far behind Islam in knowledge and art</a:t>
            </a:r>
          </a:p>
          <a:p>
            <a:pPr lvl="0"/>
            <a:r>
              <a:rPr lang="en-US" dirty="0"/>
              <a:t>Cross-cultural influence went from Middle East to Europe</a:t>
            </a:r>
          </a:p>
          <a:p>
            <a:pPr lvl="0"/>
            <a:r>
              <a:rPr lang="en-US" dirty="0"/>
              <a:t>Arabic numbers with zero invented in India are now widely used</a:t>
            </a:r>
          </a:p>
          <a:p>
            <a:pPr lvl="0"/>
            <a:r>
              <a:rPr lang="en-US" dirty="0"/>
              <a:t>Arabic words entered European languages: sofa, ottoman, admiral, arsenal, mattress, orange, sherbet, yogurt, coffee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3.bp.blogspot.com/-8sma-n_P9PY/TkVQqzvQcNI/AAAAAAAAAfI/7LJCfa5tVYs/s1600/MAda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57499"/>
            <a:ext cx="5715000" cy="4000501"/>
          </a:xfrm>
          <a:prstGeom prst="rect">
            <a:avLst/>
          </a:prstGeom>
          <a:noFill/>
        </p:spPr>
      </p:pic>
      <p:pic>
        <p:nvPicPr>
          <p:cNvPr id="31748" name="Picture 4" descr="http://static.guim.co.uk/sys-images/Guardian/Pix/pixies/2009/9/8/1252437707415/Teaching-in-UK-madrassas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896033" cy="3537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Fuss?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1. Dome </a:t>
            </a:r>
            <a:r>
              <a:rPr lang="en-US" dirty="0"/>
              <a:t>of the Rock </a:t>
            </a:r>
          </a:p>
          <a:p>
            <a:pPr lvl="0"/>
            <a:r>
              <a:rPr lang="en-US" dirty="0"/>
              <a:t>A mosque in Jerusalem</a:t>
            </a:r>
          </a:p>
          <a:p>
            <a:pPr lvl="0"/>
            <a:r>
              <a:rPr lang="en-US" dirty="0"/>
              <a:t>Land sacred to all 3 religions</a:t>
            </a:r>
          </a:p>
          <a:p>
            <a:pPr lvl="1"/>
            <a:r>
              <a:rPr lang="en-US" dirty="0"/>
              <a:t>	Jews: God prevented Abraham from killing his son (they pray in the direction of this stone</a:t>
            </a:r>
          </a:p>
          <a:p>
            <a:pPr lvl="1"/>
            <a:r>
              <a:rPr lang="en-US" dirty="0"/>
              <a:t>	Muslims: where Mohammed ascended to heaven</a:t>
            </a:r>
          </a:p>
          <a:p>
            <a:pPr lvl="0"/>
            <a:r>
              <a:rPr lang="en-US" dirty="0"/>
              <a:t>They have fought to control this area for centuries… really a political struggle, not religious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http://cshhistory6-2.wikispaces.com/file/view/DOME_OF_ROCK_AERIAL_TB_N031900b.jpg/277247298/DOME_OF_ROCK_AERIAL_TB_N0319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0969"/>
            <a:ext cx="4939577" cy="3717032"/>
          </a:xfrm>
          <a:prstGeom prst="rect">
            <a:avLst/>
          </a:prstGeom>
          <a:noFill/>
        </p:spPr>
      </p:pic>
      <p:pic>
        <p:nvPicPr>
          <p:cNvPr id="17410" name="Picture 2" descr="http://www.qaraims.com/Dome_of_the_Rock_from_south_42-19tb_w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957" y="476672"/>
            <a:ext cx="496606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Crusades </a:t>
            </a:r>
            <a:endParaRPr lang="en-US" dirty="0"/>
          </a:p>
          <a:p>
            <a:pPr lvl="0"/>
            <a:r>
              <a:rPr lang="en-US" dirty="0"/>
              <a:t>started in 1096 to regain the city of Jerusalem for the Christians</a:t>
            </a:r>
          </a:p>
          <a:p>
            <a:pPr lvl="0"/>
            <a:r>
              <a:rPr lang="en-US" dirty="0"/>
              <a:t>Christians massacred Jews and Muslims</a:t>
            </a:r>
          </a:p>
          <a:p>
            <a:pPr lvl="0"/>
            <a:r>
              <a:rPr lang="en-US" dirty="0"/>
              <a:t>Muslims, under Saladin, regained Jerusalem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newadvent.org/images/04543cb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10238" cy="449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historyguy.com/crusa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5879"/>
            <a:ext cx="4752528" cy="5950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State of Israel</a:t>
            </a:r>
          </a:p>
          <a:p>
            <a:r>
              <a:rPr lang="en-US" dirty="0" smtClean="0"/>
              <a:t>Created after WWII for displaced Jews</a:t>
            </a:r>
          </a:p>
          <a:p>
            <a:r>
              <a:rPr lang="en-US" dirty="0" smtClean="0"/>
              <a:t>Palestine (a part of the Ottoman Empire since the 16</a:t>
            </a:r>
            <a:r>
              <a:rPr lang="en-US" baseline="30000" dirty="0" smtClean="0"/>
              <a:t>th</a:t>
            </a:r>
            <a:r>
              <a:rPr lang="en-US" dirty="0" smtClean="0"/>
              <a:t> century) had become a British protectorate after WWI</a:t>
            </a:r>
          </a:p>
          <a:p>
            <a:r>
              <a:rPr lang="en-US" dirty="0" smtClean="0"/>
              <a:t>Jewish immigration was encouraged prior to WWII </a:t>
            </a:r>
          </a:p>
          <a:p>
            <a:r>
              <a:rPr lang="en-US" dirty="0" smtClean="0"/>
              <a:t>Upset the Muslim (Arab) inhabitants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World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ib.utexas.edu/maps/middle_east_and_asia/israel_nbr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5654"/>
            <a:ext cx="6768752" cy="6552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7.9 million people</a:t>
            </a:r>
          </a:p>
          <a:p>
            <a:r>
              <a:rPr lang="en-US" dirty="0" smtClean="0"/>
              <a:t>5.9 million are Jewish (75%)</a:t>
            </a:r>
          </a:p>
          <a:p>
            <a:r>
              <a:rPr lang="en-US" dirty="0" smtClean="0"/>
              <a:t>1.6 million are Palestinian (20%)</a:t>
            </a:r>
            <a:endParaRPr lang="en-US" dirty="0"/>
          </a:p>
        </p:txBody>
      </p:sp>
      <p:pic>
        <p:nvPicPr>
          <p:cNvPr id="28674" name="Picture 2" descr="http://www.state.gov/img/12/47969/israel_map_2012worldfactbook_3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0"/>
            <a:ext cx="3096344" cy="6754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Islam (History Channel)</a:t>
            </a:r>
          </a:p>
          <a:p>
            <a:endParaRPr lang="en-US" dirty="0" smtClean="0"/>
          </a:p>
          <a:p>
            <a:r>
              <a:rPr lang="en-US" dirty="0" smtClean="0"/>
              <a:t>Islam: Empire of </a:t>
            </a:r>
            <a:r>
              <a:rPr lang="en-US" smtClean="0"/>
              <a:t>Faith (PBS)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 anchor="b">
            <a:normAutofit fontScale="85000" lnSpcReduction="1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Imagine that you are part of an isolated society that has no particular religious beliefs. Write a creation story that describes your tribe’s beliefs about how the earth was made. 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b. Imagine that you are part of an isolated society that has no particular religious beliefs. Describe what this particular tribe thinks happens when a person dies.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smtClean="0"/>
              <a:t> </a:t>
            </a:r>
            <a:r>
              <a:rPr lang="en-US" dirty="0" smtClean="0"/>
              <a:t>Think of the conflicts in the world today that are based on religion. What are some of them, where are they </a:t>
            </a:r>
          </a:p>
          <a:p>
            <a:pPr>
              <a:buNone/>
            </a:pPr>
            <a:r>
              <a:rPr lang="en-US" dirty="0" smtClean="0"/>
              <a:t>occurring, </a:t>
            </a:r>
            <a:r>
              <a:rPr lang="en-US" dirty="0" smtClean="0"/>
              <a:t>and</a:t>
            </a:r>
            <a:r>
              <a:rPr lang="en-US" dirty="0" smtClean="0"/>
              <a:t> why do you </a:t>
            </a:r>
            <a:r>
              <a:rPr lang="en-US" dirty="0" smtClean="0"/>
              <a:t>think religion</a:t>
            </a:r>
            <a:r>
              <a:rPr lang="en-US" dirty="0" smtClean="0"/>
              <a:t> has played a factor?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Various physical environments led to many differences in Muslim culture</a:t>
            </a:r>
          </a:p>
          <a:p>
            <a:pPr lvl="0"/>
            <a:r>
              <a:rPr lang="en-US" dirty="0"/>
              <a:t>Some were very wealthy while others were just scraping by</a:t>
            </a:r>
          </a:p>
          <a:p>
            <a:pPr lvl="0"/>
            <a:r>
              <a:rPr lang="en-US" dirty="0"/>
              <a:t>Cities such as Baghdad, Cairo, Damascus, and Samarkand were major trading </a:t>
            </a:r>
            <a:r>
              <a:rPr lang="en-US" dirty="0" err="1" smtClean="0"/>
              <a:t>centres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8" name="AutoShape 4" descr="http://www.jonathantan.org/images/islam/map_islamic_world.jpg"/>
          <p:cNvSpPr>
            <a:spLocks noChangeAspect="1" noChangeArrowheads="1"/>
          </p:cNvSpPr>
          <p:nvPr/>
        </p:nvSpPr>
        <p:spPr bwMode="auto">
          <a:xfrm>
            <a:off x="63500" y="-136525"/>
            <a:ext cx="5819775" cy="4781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2.bp.blogspot.com/-8W6Bz6HbukI/TY_d9OP5cOI/AAAAAAAAAgA/jdfPXyL5iyU/s1600/World_Muslim_Population_Pew_For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68760"/>
            <a:ext cx="9796457" cy="469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 the nomadic society of Arabia, women had been subordinate to men</a:t>
            </a:r>
          </a:p>
          <a:p>
            <a:pPr lvl="0"/>
            <a:r>
              <a:rPr lang="en-US" dirty="0"/>
              <a:t>They did, however, give political advice, write and recite poetry, &amp; take religious leadership jobs</a:t>
            </a:r>
          </a:p>
          <a:p>
            <a:pPr lvl="0"/>
            <a:r>
              <a:rPr lang="en-US" dirty="0"/>
              <a:t>They could also marry more than one man!</a:t>
            </a:r>
          </a:p>
          <a:p>
            <a:pPr lvl="0"/>
            <a:r>
              <a:rPr lang="en-US" dirty="0"/>
              <a:t>Women couldn’t hold political offices</a:t>
            </a:r>
          </a:p>
          <a:p>
            <a:pPr lvl="0"/>
            <a:r>
              <a:rPr lang="en-US" dirty="0"/>
              <a:t>Muhammad’s teachings, made things better for women</a:t>
            </a:r>
          </a:p>
          <a:p>
            <a:pPr lvl="1"/>
            <a:r>
              <a:rPr lang="en-US" dirty="0"/>
              <a:t>	Outlawed female infanticide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Gave </a:t>
            </a:r>
            <a:r>
              <a:rPr lang="en-US" dirty="0"/>
              <a:t>women and girls the right to </a:t>
            </a:r>
            <a:r>
              <a:rPr lang="en-US" dirty="0" smtClean="0"/>
              <a:t>inherit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As Islam spread… it met different traditions in Byzantium and Persia</a:t>
            </a:r>
          </a:p>
          <a:p>
            <a:pPr lvl="1"/>
            <a:r>
              <a:rPr lang="en-US" dirty="0"/>
              <a:t>	Sexual segregation and veiling for upper class women</a:t>
            </a:r>
          </a:p>
          <a:p>
            <a:pPr lvl="0"/>
            <a:r>
              <a:rPr lang="en-US" dirty="0"/>
              <a:t>Women’s status was assimilated so that Islamic law made life better than before for Arab women but lower than it had been in Persia</a:t>
            </a:r>
          </a:p>
          <a:p>
            <a:pPr lvl="0"/>
            <a:r>
              <a:rPr lang="en-US" dirty="0"/>
              <a:t>Although women continued to be absent from public life, they were vital behind the scenes</a:t>
            </a:r>
          </a:p>
          <a:p>
            <a:pPr lvl="0"/>
            <a:r>
              <a:rPr lang="en-US" dirty="0"/>
              <a:t>Ambitious women could inherit money and property and have it publicly managed by someone else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Women worked in the fields and tended livestock</a:t>
            </a:r>
          </a:p>
          <a:p>
            <a:pPr lvl="0"/>
            <a:r>
              <a:rPr lang="en-US" dirty="0"/>
              <a:t>Because of segregation, female peddlers, healers &amp; religious leaders worked with women</a:t>
            </a:r>
          </a:p>
          <a:p>
            <a:pPr lvl="0"/>
            <a:r>
              <a:rPr lang="en-US" dirty="0" smtClean="0"/>
              <a:t>In Muhammad’s </a:t>
            </a:r>
            <a:r>
              <a:rPr lang="en-US" dirty="0"/>
              <a:t>day, women didn’t veil themselves, but later Islamic scholars interpreted the Qur’an as requiring head to toe modesty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imagesofasia.com/html/dhurandhar/images/large/mussulman-la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648075" cy="5238750"/>
          </a:xfrm>
          <a:prstGeom prst="rect">
            <a:avLst/>
          </a:prstGeom>
          <a:noFill/>
        </p:spPr>
      </p:pic>
      <p:pic>
        <p:nvPicPr>
          <p:cNvPr id="15364" name="Picture 4" descr="http://3.bp.blogspot.com/-vD7pLOvOv9k/T01VcolF0gI/AAAAAAAAAFY/cvCZfuK9wJo/s1600/Different+head+cover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28625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476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Notes on Islam</vt:lpstr>
      <vt:lpstr>Introduction to World Religions</vt:lpstr>
      <vt:lpstr>Slide 3</vt:lpstr>
      <vt:lpstr>Notes on Islam</vt:lpstr>
      <vt:lpstr>Slide 5</vt:lpstr>
      <vt:lpstr>Women</vt:lpstr>
      <vt:lpstr>Slide 7</vt:lpstr>
      <vt:lpstr>Slide 8</vt:lpstr>
      <vt:lpstr>Slide 9</vt:lpstr>
      <vt:lpstr>Slide 10</vt:lpstr>
      <vt:lpstr>Education</vt:lpstr>
      <vt:lpstr>Slide 12</vt:lpstr>
      <vt:lpstr>Slide 13</vt:lpstr>
      <vt:lpstr>So What’s the Fuss?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Islam</dc:title>
  <dc:creator>Mairi-</dc:creator>
  <cp:lastModifiedBy>Mairi-</cp:lastModifiedBy>
  <cp:revision>4</cp:revision>
  <dcterms:created xsi:type="dcterms:W3CDTF">2012-05-15T17:31:51Z</dcterms:created>
  <dcterms:modified xsi:type="dcterms:W3CDTF">2014-05-16T01:26:55Z</dcterms:modified>
</cp:coreProperties>
</file>