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6"/>
  </p:handoutMasterIdLst>
  <p:sldIdLst>
    <p:sldId id="256" r:id="rId2"/>
    <p:sldId id="257" r:id="rId3"/>
    <p:sldId id="279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2" r:id="rId12"/>
    <p:sldId id="266" r:id="rId13"/>
    <p:sldId id="267" r:id="rId14"/>
    <p:sldId id="268" r:id="rId15"/>
    <p:sldId id="269" r:id="rId16"/>
    <p:sldId id="270" r:id="rId17"/>
    <p:sldId id="275" r:id="rId18"/>
    <p:sldId id="276" r:id="rId19"/>
    <p:sldId id="278" r:id="rId20"/>
    <p:sldId id="271" r:id="rId21"/>
    <p:sldId id="272" r:id="rId22"/>
    <p:sldId id="273" r:id="rId23"/>
    <p:sldId id="274" r:id="rId24"/>
    <p:sldId id="277" r:id="rId2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40" autoAdjust="0"/>
    <p:restoredTop sz="94660"/>
  </p:normalViewPr>
  <p:slideViewPr>
    <p:cSldViewPr snapToGrid="0">
      <p:cViewPr varScale="1">
        <p:scale>
          <a:sx n="79" d="100"/>
          <a:sy n="79" d="100"/>
        </p:scale>
        <p:origin x="8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1CB7E3BE-C1FB-4F38-A8E3-FF0A90E2F3ED}" type="datetimeFigureOut">
              <a:rPr lang="en-CA" smtClean="0"/>
              <a:t>24/10/2016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842D4F23-6368-4DBF-B800-DE91317402B5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480564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B80C-D57C-44D5-A2F1-3E889C139F09}" type="datetimeFigureOut">
              <a:rPr lang="en-CA" smtClean="0"/>
              <a:t>24/10/2016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79EA-A312-443B-9D77-3A3ADDBB5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732117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B80C-D57C-44D5-A2F1-3E889C139F09}" type="datetimeFigureOut">
              <a:rPr lang="en-CA" smtClean="0"/>
              <a:t>24/10/2016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79EA-A312-443B-9D77-3A3ADDBB5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826846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B80C-D57C-44D5-A2F1-3E889C139F09}" type="datetimeFigureOut">
              <a:rPr lang="en-CA" smtClean="0"/>
              <a:t>24/10/2016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79EA-A312-443B-9D77-3A3ADDBB5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00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B80C-D57C-44D5-A2F1-3E889C139F09}" type="datetimeFigureOut">
              <a:rPr lang="en-CA" smtClean="0"/>
              <a:t>24/10/2016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79EA-A312-443B-9D77-3A3ADDBB5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5563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B80C-D57C-44D5-A2F1-3E889C139F09}" type="datetimeFigureOut">
              <a:rPr lang="en-CA" smtClean="0"/>
              <a:t>24/10/2016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79EA-A312-443B-9D77-3A3ADDBB5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6831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B80C-D57C-44D5-A2F1-3E889C139F09}" type="datetimeFigureOut">
              <a:rPr lang="en-CA" smtClean="0"/>
              <a:t>24/10/2016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79EA-A312-443B-9D77-3A3ADDBB5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5270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B80C-D57C-44D5-A2F1-3E889C139F09}" type="datetimeFigureOut">
              <a:rPr lang="en-CA" smtClean="0"/>
              <a:t>24/10/2016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79EA-A312-443B-9D77-3A3ADDBB5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0582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B80C-D57C-44D5-A2F1-3E889C139F09}" type="datetimeFigureOut">
              <a:rPr lang="en-CA" smtClean="0"/>
              <a:t>24/10/2016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79EA-A312-443B-9D77-3A3ADDBB5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582108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B80C-D57C-44D5-A2F1-3E889C139F09}" type="datetimeFigureOut">
              <a:rPr lang="en-CA" smtClean="0"/>
              <a:t>24/10/2016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79EA-A312-443B-9D77-3A3ADDBB5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747085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B80C-D57C-44D5-A2F1-3E889C139F09}" type="datetimeFigureOut">
              <a:rPr lang="en-CA" smtClean="0"/>
              <a:t>24/10/2016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79EA-A312-443B-9D77-3A3ADDBB5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262514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CEB80C-D57C-44D5-A2F1-3E889C139F09}" type="datetimeFigureOut">
              <a:rPr lang="en-CA" smtClean="0"/>
              <a:t>24/10/2016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5879EA-A312-443B-9D77-3A3ADDBB5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7096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8000"/>
            <a:lum/>
          </a:blip>
          <a:srcRect/>
          <a:stretch>
            <a:fillRect t="-13000" b="-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CEB80C-D57C-44D5-A2F1-3E889C139F09}" type="datetimeFigureOut">
              <a:rPr lang="en-CA" smtClean="0"/>
              <a:t>24/10/2016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5879EA-A312-443B-9D77-3A3ADDBB537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609107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tags" Target="../tags/tag9.xml"/><Relationship Id="rId13" Type="http://schemas.openxmlformats.org/officeDocument/2006/relationships/tags" Target="../tags/tag14.xml"/><Relationship Id="rId18" Type="http://schemas.openxmlformats.org/officeDocument/2006/relationships/tags" Target="../tags/tag19.xml"/><Relationship Id="rId26" Type="http://schemas.openxmlformats.org/officeDocument/2006/relationships/image" Target="../media/image3.jpeg"/><Relationship Id="rId3" Type="http://schemas.openxmlformats.org/officeDocument/2006/relationships/tags" Target="../tags/tag4.xml"/><Relationship Id="rId21" Type="http://schemas.openxmlformats.org/officeDocument/2006/relationships/tags" Target="../tags/tag22.xml"/><Relationship Id="rId7" Type="http://schemas.openxmlformats.org/officeDocument/2006/relationships/tags" Target="../tags/tag8.xml"/><Relationship Id="rId12" Type="http://schemas.openxmlformats.org/officeDocument/2006/relationships/tags" Target="../tags/tag13.xml"/><Relationship Id="rId17" Type="http://schemas.openxmlformats.org/officeDocument/2006/relationships/tags" Target="../tags/tag18.xml"/><Relationship Id="rId25" Type="http://schemas.openxmlformats.org/officeDocument/2006/relationships/slideLayout" Target="../slideLayouts/slideLayout2.xml"/><Relationship Id="rId2" Type="http://schemas.openxmlformats.org/officeDocument/2006/relationships/tags" Target="../tags/tag3.xml"/><Relationship Id="rId16" Type="http://schemas.openxmlformats.org/officeDocument/2006/relationships/tags" Target="../tags/tag17.xml"/><Relationship Id="rId20" Type="http://schemas.openxmlformats.org/officeDocument/2006/relationships/tags" Target="../tags/tag21.xml"/><Relationship Id="rId1" Type="http://schemas.openxmlformats.org/officeDocument/2006/relationships/tags" Target="../tags/tag2.xml"/><Relationship Id="rId6" Type="http://schemas.openxmlformats.org/officeDocument/2006/relationships/tags" Target="../tags/tag7.xml"/><Relationship Id="rId11" Type="http://schemas.openxmlformats.org/officeDocument/2006/relationships/tags" Target="../tags/tag12.xml"/><Relationship Id="rId24" Type="http://schemas.openxmlformats.org/officeDocument/2006/relationships/tags" Target="../tags/tag25.xml"/><Relationship Id="rId5" Type="http://schemas.openxmlformats.org/officeDocument/2006/relationships/tags" Target="../tags/tag6.xml"/><Relationship Id="rId15" Type="http://schemas.openxmlformats.org/officeDocument/2006/relationships/tags" Target="../tags/tag16.xml"/><Relationship Id="rId23" Type="http://schemas.openxmlformats.org/officeDocument/2006/relationships/tags" Target="../tags/tag24.xml"/><Relationship Id="rId10" Type="http://schemas.openxmlformats.org/officeDocument/2006/relationships/tags" Target="../tags/tag11.xml"/><Relationship Id="rId19" Type="http://schemas.openxmlformats.org/officeDocument/2006/relationships/tags" Target="../tags/tag20.xml"/><Relationship Id="rId4" Type="http://schemas.openxmlformats.org/officeDocument/2006/relationships/tags" Target="../tags/tag5.xml"/><Relationship Id="rId9" Type="http://schemas.openxmlformats.org/officeDocument/2006/relationships/tags" Target="../tags/tag10.xml"/><Relationship Id="rId14" Type="http://schemas.openxmlformats.org/officeDocument/2006/relationships/tags" Target="../tags/tag15.xml"/><Relationship Id="rId22" Type="http://schemas.openxmlformats.org/officeDocument/2006/relationships/tags" Target="../tags/tag2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Absolutely Absolutism and Parliamentary Progress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CA" dirty="0"/>
              <a:t>CHY </a:t>
            </a:r>
          </a:p>
          <a:p>
            <a:r>
              <a:rPr lang="en-CA" dirty="0"/>
              <a:t>Lesson 33</a:t>
            </a:r>
          </a:p>
        </p:txBody>
      </p:sp>
    </p:spTree>
    <p:extLst>
      <p:ext uri="{BB962C8B-B14F-4D97-AF65-F5344CB8AC3E}">
        <p14:creationId xmlns:p14="http://schemas.microsoft.com/office/powerpoint/2010/main" val="162839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Significance: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Last major war of religion in Europe</a:t>
            </a:r>
          </a:p>
          <a:p>
            <a:r>
              <a:rPr lang="en-CA" dirty="0"/>
              <a:t>Answered the question of autonomy of individual states</a:t>
            </a:r>
          </a:p>
          <a:p>
            <a:r>
              <a:rPr lang="en-CA" dirty="0"/>
              <a:t>Politics more powerful than religion</a:t>
            </a:r>
          </a:p>
          <a:p>
            <a:r>
              <a:rPr lang="en-CA" dirty="0"/>
              <a:t>No more Catholic empire (HRE), Europe now divided into modern </a:t>
            </a:r>
            <a:r>
              <a:rPr lang="en-CA" dirty="0">
                <a:solidFill>
                  <a:srgbClr val="7030A0"/>
                </a:solidFill>
              </a:rPr>
              <a:t>states</a:t>
            </a:r>
          </a:p>
        </p:txBody>
      </p:sp>
    </p:spTree>
    <p:extLst>
      <p:ext uri="{BB962C8B-B14F-4D97-AF65-F5344CB8AC3E}">
        <p14:creationId xmlns:p14="http://schemas.microsoft.com/office/powerpoint/2010/main" val="423554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1028" name="Picture 4" descr="https://www.mtholyoke.edu/courses/rschwart/hist151/maps_for_quizI/Europe%20in%201648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8699" y="-83284"/>
            <a:ext cx="7985846" cy="69412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1312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Seven Years War (1756-1763)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New alliances had been drawn up in Europe; in some cases changing time-honoured rivalries</a:t>
            </a:r>
          </a:p>
          <a:p>
            <a:r>
              <a:rPr lang="en-CA" dirty="0"/>
              <a:t>This led to war</a:t>
            </a:r>
          </a:p>
          <a:p>
            <a:r>
              <a:rPr lang="en-CA" dirty="0"/>
              <a:t>Fought in Europe, India, and North America</a:t>
            </a:r>
          </a:p>
          <a:p>
            <a:r>
              <a:rPr lang="en-CA" dirty="0"/>
              <a:t>Boundaries in Europe remained unchanged</a:t>
            </a:r>
          </a:p>
          <a:p>
            <a:r>
              <a:rPr lang="en-CA" dirty="0"/>
              <a:t>Possession of colonies abroad did change</a:t>
            </a:r>
          </a:p>
          <a:p>
            <a:r>
              <a:rPr lang="en-CA" dirty="0"/>
              <a:t>France lost N American colonies (us!) and Britain got sole control of </a:t>
            </a:r>
            <a:r>
              <a:rPr lang="en-CA" dirty="0">
                <a:solidFill>
                  <a:srgbClr val="7030A0"/>
                </a:solidFill>
              </a:rPr>
              <a:t>India</a:t>
            </a:r>
          </a:p>
        </p:txBody>
      </p:sp>
    </p:spTree>
    <p:extLst>
      <p:ext uri="{BB962C8B-B14F-4D97-AF65-F5344CB8AC3E}">
        <p14:creationId xmlns:p14="http://schemas.microsoft.com/office/powerpoint/2010/main" val="6157744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England and Constitutionalism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Constitutionalism: state in which authority is distributed legally among a number of different institutions and levels</a:t>
            </a:r>
          </a:p>
          <a:p>
            <a:r>
              <a:rPr lang="en-CA" dirty="0"/>
              <a:t>This became the way of things in England and the Netherlands</a:t>
            </a:r>
          </a:p>
          <a:p>
            <a:r>
              <a:rPr lang="en-CA" dirty="0"/>
              <a:t>In England, it came about after a civil </a:t>
            </a:r>
            <a:r>
              <a:rPr lang="en-CA" dirty="0">
                <a:solidFill>
                  <a:srgbClr val="7030A0"/>
                </a:solidFill>
              </a:rPr>
              <a:t>war</a:t>
            </a:r>
          </a:p>
        </p:txBody>
      </p:sp>
    </p:spTree>
    <p:extLst>
      <p:ext uri="{BB962C8B-B14F-4D97-AF65-F5344CB8AC3E}">
        <p14:creationId xmlns:p14="http://schemas.microsoft.com/office/powerpoint/2010/main" val="1158503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Puritan Revolution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2 opposing protestant groups in England: C of E and Puritans</a:t>
            </a:r>
          </a:p>
          <a:p>
            <a:r>
              <a:rPr lang="en-CA" dirty="0"/>
              <a:t>King was head of C of E (had Catholic leanings)</a:t>
            </a:r>
          </a:p>
          <a:p>
            <a:r>
              <a:rPr lang="en-CA" dirty="0"/>
              <a:t>Charles I (1625-49) tried avoiding parliament and governing by personal rule</a:t>
            </a:r>
          </a:p>
          <a:p>
            <a:r>
              <a:rPr lang="en-CA" dirty="0"/>
              <a:t>Infuriated Puritans: Some left for America </a:t>
            </a:r>
          </a:p>
          <a:p>
            <a:r>
              <a:rPr lang="en-CA" dirty="0"/>
              <a:t>Scottish Presbyterians rebelled against Charles</a:t>
            </a:r>
          </a:p>
          <a:p>
            <a:r>
              <a:rPr lang="en-CA" dirty="0"/>
              <a:t>Meant Charles had to summon Parliament</a:t>
            </a:r>
          </a:p>
          <a:p>
            <a:r>
              <a:rPr lang="en-CA" dirty="0"/>
              <a:t>Parliament decided to limit the king’s </a:t>
            </a:r>
            <a:r>
              <a:rPr lang="en-CA" dirty="0">
                <a:solidFill>
                  <a:srgbClr val="7030A0"/>
                </a:solidFill>
              </a:rPr>
              <a:t>power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618029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This led to civil war in 1642 between parliamentarians and the king</a:t>
            </a:r>
          </a:p>
          <a:p>
            <a:r>
              <a:rPr lang="en-CA" dirty="0"/>
              <a:t>Parliamentarians led by Oliver Cromwell and his New Model Army</a:t>
            </a:r>
          </a:p>
          <a:p>
            <a:r>
              <a:rPr lang="en-CA" dirty="0"/>
              <a:t>Dissention within the parliamentarians over whether king should be constitutional monarch, the role of the established church, religious tolerance, etc. </a:t>
            </a:r>
          </a:p>
          <a:p>
            <a:r>
              <a:rPr lang="en-CA" dirty="0"/>
              <a:t>King was defeated and put on trial, declared a public enemy, and executed in </a:t>
            </a:r>
            <a:r>
              <a:rPr lang="en-CA" dirty="0">
                <a:solidFill>
                  <a:srgbClr val="7030A0"/>
                </a:solidFill>
              </a:rPr>
              <a:t>1649</a:t>
            </a:r>
          </a:p>
        </p:txBody>
      </p:sp>
    </p:spTree>
    <p:extLst>
      <p:ext uri="{BB962C8B-B14F-4D97-AF65-F5344CB8AC3E}">
        <p14:creationId xmlns:p14="http://schemas.microsoft.com/office/powerpoint/2010/main" val="32443921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For 11 years, England was a republic managed by Cromwell</a:t>
            </a:r>
          </a:p>
          <a:p>
            <a:r>
              <a:rPr lang="en-CA" dirty="0"/>
              <a:t>Struggled for control</a:t>
            </a:r>
          </a:p>
          <a:p>
            <a:r>
              <a:rPr lang="en-CA" dirty="0"/>
              <a:t>Cromwell died in 1658 and no one knew who would rule</a:t>
            </a:r>
          </a:p>
          <a:p>
            <a:r>
              <a:rPr lang="en-CA" dirty="0"/>
              <a:t>In 1660, a newly elected parliament decided to restore the monarchy, with more limited powers</a:t>
            </a:r>
          </a:p>
          <a:p>
            <a:r>
              <a:rPr lang="en-CA" dirty="0"/>
              <a:t>Charles II was recalled and crowned</a:t>
            </a:r>
          </a:p>
          <a:p>
            <a:r>
              <a:rPr lang="en-CA" dirty="0"/>
              <a:t>He promptly disinterred the remains of Cromwell and two others and cut off their </a:t>
            </a:r>
            <a:r>
              <a:rPr lang="en-CA" dirty="0">
                <a:solidFill>
                  <a:srgbClr val="7030A0"/>
                </a:solidFill>
              </a:rPr>
              <a:t>heads! </a:t>
            </a:r>
          </a:p>
        </p:txBody>
      </p:sp>
    </p:spTree>
    <p:extLst>
      <p:ext uri="{BB962C8B-B14F-4D97-AF65-F5344CB8AC3E}">
        <p14:creationId xmlns:p14="http://schemas.microsoft.com/office/powerpoint/2010/main" val="3370869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Struggle between monarch and parliament continued</a:t>
            </a:r>
          </a:p>
          <a:p>
            <a:r>
              <a:rPr lang="en-CA" dirty="0"/>
              <a:t>James II (after Charles II) was Catholic and began appointing Catholics to powerful positions, despite legislation that forbade this</a:t>
            </a:r>
          </a:p>
          <a:p>
            <a:r>
              <a:rPr lang="en-CA" dirty="0"/>
              <a:t>Two political groups:  Whigs (opposed the king and wanted parliamentary authority) and Tories (who supported the king)</a:t>
            </a:r>
          </a:p>
          <a:p>
            <a:r>
              <a:rPr lang="en-CA" dirty="0"/>
              <a:t>James II was old and his successor was his protestant daughter, Mary</a:t>
            </a:r>
          </a:p>
          <a:p>
            <a:r>
              <a:rPr lang="en-CA" dirty="0"/>
              <a:t>But then, his second wife had a son…. </a:t>
            </a:r>
            <a:r>
              <a:rPr lang="en-CA" dirty="0">
                <a:solidFill>
                  <a:srgbClr val="7030A0"/>
                </a:solidFill>
              </a:rPr>
              <a:t>Crisis! </a:t>
            </a:r>
          </a:p>
        </p:txBody>
      </p:sp>
    </p:spTree>
    <p:extLst>
      <p:ext uri="{BB962C8B-B14F-4D97-AF65-F5344CB8AC3E}">
        <p14:creationId xmlns:p14="http://schemas.microsoft.com/office/powerpoint/2010/main" val="24512056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Politicians crossed to Holland and asked Mary’s husband, William of Orange to come with an army</a:t>
            </a:r>
          </a:p>
          <a:p>
            <a:r>
              <a:rPr lang="en-CA" dirty="0"/>
              <a:t>He agreed, as long as England would support him against Louis Xiv</a:t>
            </a:r>
          </a:p>
          <a:p>
            <a:r>
              <a:rPr lang="en-CA" dirty="0"/>
              <a:t>A bloodless invasion known as the “Glorious Revolution” </a:t>
            </a:r>
          </a:p>
          <a:p>
            <a:r>
              <a:rPr lang="en-CA" dirty="0"/>
              <a:t>James II and family fled to France</a:t>
            </a:r>
          </a:p>
          <a:p>
            <a:r>
              <a:rPr lang="en-CA" dirty="0"/>
              <a:t>William and Mary became joint </a:t>
            </a:r>
            <a:r>
              <a:rPr lang="en-CA" dirty="0">
                <a:solidFill>
                  <a:srgbClr val="7030A0"/>
                </a:solidFill>
              </a:rPr>
              <a:t>rulers</a:t>
            </a:r>
          </a:p>
        </p:txBody>
      </p:sp>
      <p:pic>
        <p:nvPicPr>
          <p:cNvPr id="2050" name="Picture 2" descr="https://www.landofthebrave.info/images/william-mary-1689.jpg"/>
          <p:cNvPicPr>
            <a:picLocks noChangeAspect="1" noChangeArrowheads="1"/>
          </p:cNvPicPr>
          <p:nvPr/>
        </p:nvPicPr>
        <p:blipFill>
          <a:blip r:embed="rId2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30209" y="3627206"/>
            <a:ext cx="4061791" cy="32307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8" name="SMARTInkShape-Group2"/>
          <p:cNvGrpSpPr/>
          <p:nvPr/>
        </p:nvGrpSpPr>
        <p:grpSpPr>
          <a:xfrm>
            <a:off x="1276350" y="4629150"/>
            <a:ext cx="5090617" cy="800101"/>
            <a:chOff x="1276350" y="4629150"/>
            <a:chExt cx="5090617" cy="800101"/>
          </a:xfrm>
        </p:grpSpPr>
        <p:sp>
          <p:nvSpPr>
            <p:cNvPr id="4" name="SMARTInkShape-2"/>
            <p:cNvSpPr/>
            <p:nvPr>
              <p:custDataLst>
                <p:tags r:id="rId1"/>
              </p:custDataLst>
            </p:nvPr>
          </p:nvSpPr>
          <p:spPr>
            <a:xfrm>
              <a:off x="1276350" y="4676775"/>
              <a:ext cx="104776" cy="323851"/>
            </a:xfrm>
            <a:custGeom>
              <a:avLst/>
              <a:gdLst/>
              <a:ahLst/>
              <a:cxnLst/>
              <a:rect l="0" t="0" r="0" b="0"/>
              <a:pathLst>
                <a:path w="104776" h="323851">
                  <a:moveTo>
                    <a:pt x="0" y="0"/>
                  </a:moveTo>
                  <a:lnTo>
                    <a:pt x="0" y="0"/>
                  </a:lnTo>
                  <a:lnTo>
                    <a:pt x="2822" y="27764"/>
                  </a:lnTo>
                  <a:lnTo>
                    <a:pt x="18314" y="71571"/>
                  </a:lnTo>
                  <a:lnTo>
                    <a:pt x="32731" y="116542"/>
                  </a:lnTo>
                  <a:lnTo>
                    <a:pt x="47754" y="160326"/>
                  </a:lnTo>
                  <a:lnTo>
                    <a:pt x="60351" y="202296"/>
                  </a:lnTo>
                  <a:lnTo>
                    <a:pt x="73030" y="246178"/>
                  </a:lnTo>
                  <a:lnTo>
                    <a:pt x="85726" y="287144"/>
                  </a:lnTo>
                  <a:lnTo>
                    <a:pt x="91017" y="299070"/>
                  </a:lnTo>
                  <a:lnTo>
                    <a:pt x="104775" y="3238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5" name="SMARTInkShape-3"/>
            <p:cNvSpPr/>
            <p:nvPr>
              <p:custDataLst>
                <p:tags r:id="rId2"/>
              </p:custDataLst>
            </p:nvPr>
          </p:nvSpPr>
          <p:spPr>
            <a:xfrm>
              <a:off x="1449145" y="4676775"/>
              <a:ext cx="245696" cy="322956"/>
            </a:xfrm>
            <a:custGeom>
              <a:avLst/>
              <a:gdLst/>
              <a:ahLst/>
              <a:cxnLst/>
              <a:rect l="0" t="0" r="0" b="0"/>
              <a:pathLst>
                <a:path w="245696" h="322956">
                  <a:moveTo>
                    <a:pt x="27230" y="0"/>
                  </a:moveTo>
                  <a:lnTo>
                    <a:pt x="27230" y="0"/>
                  </a:lnTo>
                  <a:lnTo>
                    <a:pt x="26172" y="30397"/>
                  </a:lnTo>
                  <a:lnTo>
                    <a:pt x="15471" y="76121"/>
                  </a:lnTo>
                  <a:lnTo>
                    <a:pt x="10340" y="95227"/>
                  </a:lnTo>
                  <a:lnTo>
                    <a:pt x="831" y="140887"/>
                  </a:lnTo>
                  <a:lnTo>
                    <a:pt x="0" y="175421"/>
                  </a:lnTo>
                  <a:lnTo>
                    <a:pt x="14927" y="222403"/>
                  </a:lnTo>
                  <a:lnTo>
                    <a:pt x="30457" y="262082"/>
                  </a:lnTo>
                  <a:lnTo>
                    <a:pt x="39600" y="272761"/>
                  </a:lnTo>
                  <a:lnTo>
                    <a:pt x="82644" y="302509"/>
                  </a:lnTo>
                  <a:lnTo>
                    <a:pt x="119550" y="317047"/>
                  </a:lnTo>
                  <a:lnTo>
                    <a:pt x="162180" y="322955"/>
                  </a:lnTo>
                  <a:lnTo>
                    <a:pt x="200811" y="322674"/>
                  </a:lnTo>
                  <a:lnTo>
                    <a:pt x="219537" y="316211"/>
                  </a:lnTo>
                  <a:lnTo>
                    <a:pt x="239357" y="301455"/>
                  </a:lnTo>
                  <a:lnTo>
                    <a:pt x="243217" y="292378"/>
                  </a:lnTo>
                  <a:lnTo>
                    <a:pt x="245695" y="269303"/>
                  </a:lnTo>
                  <a:lnTo>
                    <a:pt x="243212" y="259743"/>
                  </a:lnTo>
                  <a:lnTo>
                    <a:pt x="233041" y="245588"/>
                  </a:lnTo>
                  <a:lnTo>
                    <a:pt x="210025" y="216687"/>
                  </a:lnTo>
                  <a:lnTo>
                    <a:pt x="165391" y="194023"/>
                  </a:lnTo>
                  <a:lnTo>
                    <a:pt x="118854" y="182902"/>
                  </a:lnTo>
                  <a:lnTo>
                    <a:pt x="77200" y="181229"/>
                  </a:lnTo>
                  <a:lnTo>
                    <a:pt x="44472" y="182066"/>
                  </a:lnTo>
                  <a:lnTo>
                    <a:pt x="29710" y="189180"/>
                  </a:lnTo>
                  <a:lnTo>
                    <a:pt x="28332" y="195558"/>
                  </a:lnTo>
                  <a:lnTo>
                    <a:pt x="27230" y="2190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6" name="SMARTInkShape-4"/>
            <p:cNvSpPr/>
            <p:nvPr>
              <p:custDataLst>
                <p:tags r:id="rId3"/>
              </p:custDataLst>
            </p:nvPr>
          </p:nvSpPr>
          <p:spPr>
            <a:xfrm>
              <a:off x="1800831" y="4705905"/>
              <a:ext cx="198802" cy="304076"/>
            </a:xfrm>
            <a:custGeom>
              <a:avLst/>
              <a:gdLst/>
              <a:ahLst/>
              <a:cxnLst/>
              <a:rect l="0" t="0" r="0" b="0"/>
              <a:pathLst>
                <a:path w="198802" h="304076">
                  <a:moveTo>
                    <a:pt x="189894" y="56595"/>
                  </a:moveTo>
                  <a:lnTo>
                    <a:pt x="189894" y="56595"/>
                  </a:lnTo>
                  <a:lnTo>
                    <a:pt x="184838" y="56595"/>
                  </a:lnTo>
                  <a:lnTo>
                    <a:pt x="179533" y="50950"/>
                  </a:lnTo>
                  <a:lnTo>
                    <a:pt x="172560" y="40193"/>
                  </a:lnTo>
                  <a:lnTo>
                    <a:pt x="126108" y="15224"/>
                  </a:lnTo>
                  <a:lnTo>
                    <a:pt x="100937" y="3659"/>
                  </a:lnTo>
                  <a:lnTo>
                    <a:pt x="69237" y="0"/>
                  </a:lnTo>
                  <a:lnTo>
                    <a:pt x="50192" y="4666"/>
                  </a:lnTo>
                  <a:lnTo>
                    <a:pt x="21266" y="18764"/>
                  </a:lnTo>
                  <a:lnTo>
                    <a:pt x="13348" y="26023"/>
                  </a:lnTo>
                  <a:lnTo>
                    <a:pt x="6301" y="36305"/>
                  </a:lnTo>
                  <a:lnTo>
                    <a:pt x="1441" y="53993"/>
                  </a:lnTo>
                  <a:lnTo>
                    <a:pt x="0" y="67583"/>
                  </a:lnTo>
                  <a:lnTo>
                    <a:pt x="4630" y="88426"/>
                  </a:lnTo>
                  <a:lnTo>
                    <a:pt x="17761" y="109653"/>
                  </a:lnTo>
                  <a:lnTo>
                    <a:pt x="57708" y="149738"/>
                  </a:lnTo>
                  <a:lnTo>
                    <a:pt x="103264" y="189864"/>
                  </a:lnTo>
                  <a:lnTo>
                    <a:pt x="143613" y="224441"/>
                  </a:lnTo>
                  <a:lnTo>
                    <a:pt x="171972" y="250186"/>
                  </a:lnTo>
                  <a:lnTo>
                    <a:pt x="194727" y="280758"/>
                  </a:lnTo>
                  <a:lnTo>
                    <a:pt x="198029" y="291171"/>
                  </a:lnTo>
                  <a:lnTo>
                    <a:pt x="198801" y="297729"/>
                  </a:lnTo>
                  <a:lnTo>
                    <a:pt x="197949" y="299901"/>
                  </a:lnTo>
                  <a:lnTo>
                    <a:pt x="196322" y="301349"/>
                  </a:lnTo>
                  <a:lnTo>
                    <a:pt x="191693" y="302958"/>
                  </a:lnTo>
                  <a:lnTo>
                    <a:pt x="171956" y="304075"/>
                  </a:lnTo>
                  <a:lnTo>
                    <a:pt x="127537" y="296029"/>
                  </a:lnTo>
                  <a:lnTo>
                    <a:pt x="80193" y="281578"/>
                  </a:lnTo>
                  <a:lnTo>
                    <a:pt x="34402" y="251127"/>
                  </a:lnTo>
                  <a:lnTo>
                    <a:pt x="17410" y="240999"/>
                  </a:lnTo>
                  <a:lnTo>
                    <a:pt x="12693" y="234507"/>
                  </a:lnTo>
                  <a:lnTo>
                    <a:pt x="9664" y="215171"/>
                  </a:lnTo>
                  <a:lnTo>
                    <a:pt x="9250" y="207154"/>
                  </a:lnTo>
                  <a:lnTo>
                    <a:pt x="11888" y="200063"/>
                  </a:lnTo>
                  <a:lnTo>
                    <a:pt x="15530" y="193383"/>
                  </a:lnTo>
                  <a:lnTo>
                    <a:pt x="17149" y="186887"/>
                  </a:lnTo>
                  <a:lnTo>
                    <a:pt x="26335" y="180472"/>
                  </a:lnTo>
                  <a:lnTo>
                    <a:pt x="68748" y="161375"/>
                  </a:lnTo>
                  <a:lnTo>
                    <a:pt x="112988" y="145496"/>
                  </a:lnTo>
                  <a:lnTo>
                    <a:pt x="141502" y="135617"/>
                  </a:lnTo>
                  <a:lnTo>
                    <a:pt x="153570" y="132991"/>
                  </a:lnTo>
                  <a:lnTo>
                    <a:pt x="170844" y="12327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7" name="SMARTInkShape-5"/>
            <p:cNvSpPr/>
            <p:nvPr>
              <p:custDataLst>
                <p:tags r:id="rId4"/>
              </p:custDataLst>
            </p:nvPr>
          </p:nvSpPr>
          <p:spPr>
            <a:xfrm>
              <a:off x="2134453" y="4772070"/>
              <a:ext cx="142023" cy="266080"/>
            </a:xfrm>
            <a:custGeom>
              <a:avLst/>
              <a:gdLst/>
              <a:ahLst/>
              <a:cxnLst/>
              <a:rect l="0" t="0" r="0" b="0"/>
              <a:pathLst>
                <a:path w="142023" h="266080">
                  <a:moveTo>
                    <a:pt x="65822" y="28530"/>
                  </a:moveTo>
                  <a:lnTo>
                    <a:pt x="65822" y="28530"/>
                  </a:lnTo>
                  <a:lnTo>
                    <a:pt x="65822" y="23474"/>
                  </a:lnTo>
                  <a:lnTo>
                    <a:pt x="66880" y="21984"/>
                  </a:lnTo>
                  <a:lnTo>
                    <a:pt x="68644" y="20991"/>
                  </a:lnTo>
                  <a:lnTo>
                    <a:pt x="75523" y="19267"/>
                  </a:lnTo>
                  <a:lnTo>
                    <a:pt x="83432" y="19039"/>
                  </a:lnTo>
                  <a:lnTo>
                    <a:pt x="83912" y="17969"/>
                  </a:lnTo>
                  <a:lnTo>
                    <a:pt x="84445" y="13958"/>
                  </a:lnTo>
                  <a:lnTo>
                    <a:pt x="81860" y="8649"/>
                  </a:lnTo>
                  <a:lnTo>
                    <a:pt x="79689" y="5751"/>
                  </a:lnTo>
                  <a:lnTo>
                    <a:pt x="71632" y="2531"/>
                  </a:lnTo>
                  <a:lnTo>
                    <a:pt x="25972" y="0"/>
                  </a:lnTo>
                  <a:lnTo>
                    <a:pt x="18830" y="2797"/>
                  </a:lnTo>
                  <a:lnTo>
                    <a:pt x="5622" y="13217"/>
                  </a:lnTo>
                  <a:lnTo>
                    <a:pt x="2025" y="19255"/>
                  </a:lnTo>
                  <a:lnTo>
                    <a:pt x="0" y="31426"/>
                  </a:lnTo>
                  <a:lnTo>
                    <a:pt x="318" y="67207"/>
                  </a:lnTo>
                  <a:lnTo>
                    <a:pt x="12419" y="101213"/>
                  </a:lnTo>
                  <a:lnTo>
                    <a:pt x="38159" y="143621"/>
                  </a:lnTo>
                  <a:lnTo>
                    <a:pt x="61513" y="184013"/>
                  </a:lnTo>
                  <a:lnTo>
                    <a:pt x="77945" y="216817"/>
                  </a:lnTo>
                  <a:lnTo>
                    <a:pt x="96204" y="238937"/>
                  </a:lnTo>
                  <a:lnTo>
                    <a:pt x="97718" y="242884"/>
                  </a:lnTo>
                  <a:lnTo>
                    <a:pt x="97669" y="246575"/>
                  </a:lnTo>
                  <a:lnTo>
                    <a:pt x="95043" y="260101"/>
                  </a:lnTo>
                  <a:lnTo>
                    <a:pt x="93770" y="262286"/>
                  </a:lnTo>
                  <a:lnTo>
                    <a:pt x="91862" y="263742"/>
                  </a:lnTo>
                  <a:lnTo>
                    <a:pt x="85862" y="265361"/>
                  </a:lnTo>
                  <a:lnTo>
                    <a:pt x="76140" y="266079"/>
                  </a:lnTo>
                  <a:lnTo>
                    <a:pt x="67585" y="263577"/>
                  </a:lnTo>
                  <a:lnTo>
                    <a:pt x="33945" y="240076"/>
                  </a:lnTo>
                  <a:lnTo>
                    <a:pt x="15423" y="212106"/>
                  </a:lnTo>
                  <a:lnTo>
                    <a:pt x="10672" y="198517"/>
                  </a:lnTo>
                  <a:lnTo>
                    <a:pt x="9265" y="182731"/>
                  </a:lnTo>
                  <a:lnTo>
                    <a:pt x="13904" y="159591"/>
                  </a:lnTo>
                  <a:lnTo>
                    <a:pt x="24756" y="144635"/>
                  </a:lnTo>
                  <a:lnTo>
                    <a:pt x="52536" y="122843"/>
                  </a:lnTo>
                  <a:lnTo>
                    <a:pt x="99372" y="101751"/>
                  </a:lnTo>
                  <a:lnTo>
                    <a:pt x="142022" y="8568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8" name="SMARTInkShape-6"/>
            <p:cNvSpPr/>
            <p:nvPr>
              <p:custDataLst>
                <p:tags r:id="rId5"/>
              </p:custDataLst>
            </p:nvPr>
          </p:nvSpPr>
          <p:spPr>
            <a:xfrm>
              <a:off x="2400300" y="4895850"/>
              <a:ext cx="171451" cy="47626"/>
            </a:xfrm>
            <a:custGeom>
              <a:avLst/>
              <a:gdLst/>
              <a:ahLst/>
              <a:cxnLst/>
              <a:rect l="0" t="0" r="0" b="0"/>
              <a:pathLst>
                <a:path w="171451" h="47626">
                  <a:moveTo>
                    <a:pt x="0" y="0"/>
                  </a:moveTo>
                  <a:lnTo>
                    <a:pt x="0" y="0"/>
                  </a:lnTo>
                  <a:lnTo>
                    <a:pt x="5056" y="0"/>
                  </a:lnTo>
                  <a:lnTo>
                    <a:pt x="48303" y="16247"/>
                  </a:lnTo>
                  <a:lnTo>
                    <a:pt x="84173" y="28648"/>
                  </a:lnTo>
                  <a:lnTo>
                    <a:pt x="126105" y="36233"/>
                  </a:lnTo>
                  <a:lnTo>
                    <a:pt x="171450" y="476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9" name="SMARTInkShape-7"/>
            <p:cNvSpPr/>
            <p:nvPr>
              <p:custDataLst>
                <p:tags r:id="rId6"/>
              </p:custDataLst>
            </p:nvPr>
          </p:nvSpPr>
          <p:spPr>
            <a:xfrm>
              <a:off x="2667000" y="4724400"/>
              <a:ext cx="28576" cy="361951"/>
            </a:xfrm>
            <a:custGeom>
              <a:avLst/>
              <a:gdLst/>
              <a:ahLst/>
              <a:cxnLst/>
              <a:rect l="0" t="0" r="0" b="0"/>
              <a:pathLst>
                <a:path w="28576" h="361951">
                  <a:moveTo>
                    <a:pt x="28575" y="0"/>
                  </a:moveTo>
                  <a:lnTo>
                    <a:pt x="28575" y="0"/>
                  </a:lnTo>
                  <a:lnTo>
                    <a:pt x="28575" y="22390"/>
                  </a:lnTo>
                  <a:lnTo>
                    <a:pt x="16816" y="69751"/>
                  </a:lnTo>
                  <a:lnTo>
                    <a:pt x="7343" y="116556"/>
                  </a:lnTo>
                  <a:lnTo>
                    <a:pt x="1450" y="157902"/>
                  </a:lnTo>
                  <a:lnTo>
                    <a:pt x="287" y="200289"/>
                  </a:lnTo>
                  <a:lnTo>
                    <a:pt x="85" y="235969"/>
                  </a:lnTo>
                  <a:lnTo>
                    <a:pt x="17" y="283129"/>
                  </a:lnTo>
                  <a:lnTo>
                    <a:pt x="3" y="323332"/>
                  </a:lnTo>
                  <a:lnTo>
                    <a:pt x="0" y="3619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0" name="SMARTInkShape-8"/>
            <p:cNvSpPr/>
            <p:nvPr>
              <p:custDataLst>
                <p:tags r:id="rId7"/>
              </p:custDataLst>
            </p:nvPr>
          </p:nvSpPr>
          <p:spPr>
            <a:xfrm>
              <a:off x="2762250" y="4810125"/>
              <a:ext cx="351526" cy="314326"/>
            </a:xfrm>
            <a:custGeom>
              <a:avLst/>
              <a:gdLst/>
              <a:ahLst/>
              <a:cxnLst/>
              <a:rect l="0" t="0" r="0" b="0"/>
              <a:pathLst>
                <a:path w="351526" h="314326">
                  <a:moveTo>
                    <a:pt x="0" y="0"/>
                  </a:moveTo>
                  <a:lnTo>
                    <a:pt x="0" y="0"/>
                  </a:lnTo>
                  <a:lnTo>
                    <a:pt x="38126" y="0"/>
                  </a:lnTo>
                  <a:lnTo>
                    <a:pt x="78792" y="0"/>
                  </a:lnTo>
                  <a:lnTo>
                    <a:pt x="115656" y="5056"/>
                  </a:lnTo>
                  <a:lnTo>
                    <a:pt x="147711" y="10361"/>
                  </a:lnTo>
                  <a:lnTo>
                    <a:pt x="183124" y="15188"/>
                  </a:lnTo>
                  <a:lnTo>
                    <a:pt x="220030" y="17333"/>
                  </a:lnTo>
                  <a:lnTo>
                    <a:pt x="261339" y="18542"/>
                  </a:lnTo>
                  <a:lnTo>
                    <a:pt x="303741" y="18950"/>
                  </a:lnTo>
                  <a:lnTo>
                    <a:pt x="351075" y="19048"/>
                  </a:lnTo>
                  <a:lnTo>
                    <a:pt x="351525" y="19049"/>
                  </a:lnTo>
                  <a:lnTo>
                    <a:pt x="345701" y="26654"/>
                  </a:lnTo>
                  <a:lnTo>
                    <a:pt x="344145" y="32307"/>
                  </a:lnTo>
                  <a:lnTo>
                    <a:pt x="316494" y="74220"/>
                  </a:lnTo>
                  <a:lnTo>
                    <a:pt x="294018" y="119396"/>
                  </a:lnTo>
                  <a:lnTo>
                    <a:pt x="281782" y="162805"/>
                  </a:lnTo>
                  <a:lnTo>
                    <a:pt x="274135" y="202127"/>
                  </a:lnTo>
                  <a:lnTo>
                    <a:pt x="267679" y="242439"/>
                  </a:lnTo>
                  <a:lnTo>
                    <a:pt x="265728" y="290053"/>
                  </a:lnTo>
                  <a:lnTo>
                    <a:pt x="266700" y="314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1" name="SMARTInkShape-9"/>
            <p:cNvSpPr/>
            <p:nvPr>
              <p:custDataLst>
                <p:tags r:id="rId8"/>
              </p:custDataLst>
            </p:nvPr>
          </p:nvSpPr>
          <p:spPr>
            <a:xfrm>
              <a:off x="3255321" y="4810125"/>
              <a:ext cx="167232" cy="249920"/>
            </a:xfrm>
            <a:custGeom>
              <a:avLst/>
              <a:gdLst/>
              <a:ahLst/>
              <a:cxnLst/>
              <a:rect l="0" t="0" r="0" b="0"/>
              <a:pathLst>
                <a:path w="167232" h="249920">
                  <a:moveTo>
                    <a:pt x="116529" y="66675"/>
                  </a:moveTo>
                  <a:lnTo>
                    <a:pt x="116529" y="66675"/>
                  </a:lnTo>
                  <a:lnTo>
                    <a:pt x="121586" y="61619"/>
                  </a:lnTo>
                  <a:lnTo>
                    <a:pt x="124068" y="56314"/>
                  </a:lnTo>
                  <a:lnTo>
                    <a:pt x="125662" y="49342"/>
                  </a:lnTo>
                  <a:lnTo>
                    <a:pt x="115825" y="43077"/>
                  </a:lnTo>
                  <a:lnTo>
                    <a:pt x="102458" y="43134"/>
                  </a:lnTo>
                  <a:lnTo>
                    <a:pt x="74260" y="51939"/>
                  </a:lnTo>
                  <a:lnTo>
                    <a:pt x="41916" y="70776"/>
                  </a:lnTo>
                  <a:lnTo>
                    <a:pt x="17869" y="93643"/>
                  </a:lnTo>
                  <a:lnTo>
                    <a:pt x="8122" y="109353"/>
                  </a:lnTo>
                  <a:lnTo>
                    <a:pt x="262" y="130446"/>
                  </a:lnTo>
                  <a:lnTo>
                    <a:pt x="0" y="171177"/>
                  </a:lnTo>
                  <a:lnTo>
                    <a:pt x="6883" y="192848"/>
                  </a:lnTo>
                  <a:lnTo>
                    <a:pt x="19114" y="210593"/>
                  </a:lnTo>
                  <a:lnTo>
                    <a:pt x="49801" y="236317"/>
                  </a:lnTo>
                  <a:lnTo>
                    <a:pt x="73466" y="247200"/>
                  </a:lnTo>
                  <a:lnTo>
                    <a:pt x="98096" y="249919"/>
                  </a:lnTo>
                  <a:lnTo>
                    <a:pt x="127295" y="245500"/>
                  </a:lnTo>
                  <a:lnTo>
                    <a:pt x="139306" y="239286"/>
                  </a:lnTo>
                  <a:lnTo>
                    <a:pt x="151699" y="229469"/>
                  </a:lnTo>
                  <a:lnTo>
                    <a:pt x="165520" y="206985"/>
                  </a:lnTo>
                  <a:lnTo>
                    <a:pt x="167231" y="183716"/>
                  </a:lnTo>
                  <a:lnTo>
                    <a:pt x="162243" y="146510"/>
                  </a:lnTo>
                  <a:lnTo>
                    <a:pt x="151077" y="105493"/>
                  </a:lnTo>
                  <a:lnTo>
                    <a:pt x="130017" y="65758"/>
                  </a:lnTo>
                  <a:lnTo>
                    <a:pt x="68904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2" name="SMARTInkShape-10"/>
            <p:cNvSpPr/>
            <p:nvPr>
              <p:custDataLst>
                <p:tags r:id="rId9"/>
              </p:custDataLst>
            </p:nvPr>
          </p:nvSpPr>
          <p:spPr>
            <a:xfrm>
              <a:off x="3590925" y="4876800"/>
              <a:ext cx="228601" cy="314326"/>
            </a:xfrm>
            <a:custGeom>
              <a:avLst/>
              <a:gdLst/>
              <a:ahLst/>
              <a:cxnLst/>
              <a:rect l="0" t="0" r="0" b="0"/>
              <a:pathLst>
                <a:path w="228601" h="314326">
                  <a:moveTo>
                    <a:pt x="0" y="0"/>
                  </a:moveTo>
                  <a:lnTo>
                    <a:pt x="0" y="0"/>
                  </a:lnTo>
                  <a:lnTo>
                    <a:pt x="46052" y="0"/>
                  </a:lnTo>
                  <a:lnTo>
                    <a:pt x="85414" y="0"/>
                  </a:lnTo>
                  <a:lnTo>
                    <a:pt x="109151" y="5056"/>
                  </a:lnTo>
                  <a:lnTo>
                    <a:pt x="142681" y="23851"/>
                  </a:lnTo>
                  <a:lnTo>
                    <a:pt x="161985" y="40698"/>
                  </a:lnTo>
                  <a:lnTo>
                    <a:pt x="167243" y="49133"/>
                  </a:lnTo>
                  <a:lnTo>
                    <a:pt x="167587" y="52863"/>
                  </a:lnTo>
                  <a:lnTo>
                    <a:pt x="165147" y="59831"/>
                  </a:lnTo>
                  <a:lnTo>
                    <a:pt x="157712" y="66455"/>
                  </a:lnTo>
                  <a:lnTo>
                    <a:pt x="115470" y="90126"/>
                  </a:lnTo>
                  <a:lnTo>
                    <a:pt x="71886" y="115755"/>
                  </a:lnTo>
                  <a:lnTo>
                    <a:pt x="51403" y="131547"/>
                  </a:lnTo>
                  <a:lnTo>
                    <a:pt x="44012" y="149129"/>
                  </a:lnTo>
                  <a:lnTo>
                    <a:pt x="42042" y="159745"/>
                  </a:lnTo>
                  <a:lnTo>
                    <a:pt x="45496" y="177183"/>
                  </a:lnTo>
                  <a:lnTo>
                    <a:pt x="72132" y="221564"/>
                  </a:lnTo>
                  <a:lnTo>
                    <a:pt x="116765" y="266083"/>
                  </a:lnTo>
                  <a:lnTo>
                    <a:pt x="152887" y="286921"/>
                  </a:lnTo>
                  <a:lnTo>
                    <a:pt x="228600" y="3143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3" name="SMARTInkShape-11"/>
            <p:cNvSpPr/>
            <p:nvPr>
              <p:custDataLst>
                <p:tags r:id="rId10"/>
              </p:custDataLst>
            </p:nvPr>
          </p:nvSpPr>
          <p:spPr>
            <a:xfrm>
              <a:off x="3562350" y="4629150"/>
              <a:ext cx="781051" cy="238126"/>
            </a:xfrm>
            <a:custGeom>
              <a:avLst/>
              <a:gdLst/>
              <a:ahLst/>
              <a:cxnLst/>
              <a:rect l="0" t="0" r="0" b="0"/>
              <a:pathLst>
                <a:path w="781051" h="238126">
                  <a:moveTo>
                    <a:pt x="0" y="0"/>
                  </a:moveTo>
                  <a:lnTo>
                    <a:pt x="0" y="0"/>
                  </a:lnTo>
                  <a:lnTo>
                    <a:pt x="46206" y="1058"/>
                  </a:lnTo>
                  <a:lnTo>
                    <a:pt x="87002" y="13257"/>
                  </a:lnTo>
                  <a:lnTo>
                    <a:pt x="131642" y="36855"/>
                  </a:lnTo>
                  <a:lnTo>
                    <a:pt x="176600" y="60706"/>
                  </a:lnTo>
                  <a:lnTo>
                    <a:pt x="219962" y="87068"/>
                  </a:lnTo>
                  <a:lnTo>
                    <a:pt x="262100" y="112073"/>
                  </a:lnTo>
                  <a:lnTo>
                    <a:pt x="303892" y="126560"/>
                  </a:lnTo>
                  <a:lnTo>
                    <a:pt x="349266" y="139613"/>
                  </a:lnTo>
                  <a:lnTo>
                    <a:pt x="392723" y="152383"/>
                  </a:lnTo>
                  <a:lnTo>
                    <a:pt x="429277" y="161920"/>
                  </a:lnTo>
                  <a:lnTo>
                    <a:pt x="466918" y="171448"/>
                  </a:lnTo>
                  <a:lnTo>
                    <a:pt x="504882" y="180974"/>
                  </a:lnTo>
                  <a:lnTo>
                    <a:pt x="550580" y="193675"/>
                  </a:lnTo>
                  <a:lnTo>
                    <a:pt x="596727" y="199829"/>
                  </a:lnTo>
                  <a:lnTo>
                    <a:pt x="637513" y="210139"/>
                  </a:lnTo>
                  <a:lnTo>
                    <a:pt x="675020" y="219249"/>
                  </a:lnTo>
                  <a:lnTo>
                    <a:pt x="717884" y="225830"/>
                  </a:lnTo>
                  <a:lnTo>
                    <a:pt x="747870" y="230601"/>
                  </a:lnTo>
                  <a:lnTo>
                    <a:pt x="781050" y="23812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4" name="SMARTInkShape-12"/>
            <p:cNvSpPr/>
            <p:nvPr>
              <p:custDataLst>
                <p:tags r:id="rId11"/>
              </p:custDataLst>
            </p:nvPr>
          </p:nvSpPr>
          <p:spPr>
            <a:xfrm>
              <a:off x="4333875" y="4752975"/>
              <a:ext cx="189383" cy="227289"/>
            </a:xfrm>
            <a:custGeom>
              <a:avLst/>
              <a:gdLst/>
              <a:ahLst/>
              <a:cxnLst/>
              <a:rect l="0" t="0" r="0" b="0"/>
              <a:pathLst>
                <a:path w="189383" h="227289">
                  <a:moveTo>
                    <a:pt x="0" y="0"/>
                  </a:moveTo>
                  <a:lnTo>
                    <a:pt x="0" y="0"/>
                  </a:lnTo>
                  <a:lnTo>
                    <a:pt x="40020" y="32481"/>
                  </a:lnTo>
                  <a:lnTo>
                    <a:pt x="79432" y="75656"/>
                  </a:lnTo>
                  <a:lnTo>
                    <a:pt x="126030" y="118207"/>
                  </a:lnTo>
                  <a:lnTo>
                    <a:pt x="165015" y="165247"/>
                  </a:lnTo>
                  <a:lnTo>
                    <a:pt x="184839" y="195037"/>
                  </a:lnTo>
                  <a:lnTo>
                    <a:pt x="189382" y="211740"/>
                  </a:lnTo>
                  <a:lnTo>
                    <a:pt x="186580" y="215243"/>
                  </a:lnTo>
                  <a:lnTo>
                    <a:pt x="169583" y="224172"/>
                  </a:lnTo>
                  <a:lnTo>
                    <a:pt x="153728" y="227288"/>
                  </a:lnTo>
                  <a:lnTo>
                    <a:pt x="85725" y="219075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5" name="SMARTInkShape-13"/>
            <p:cNvSpPr/>
            <p:nvPr>
              <p:custDataLst>
                <p:tags r:id="rId12"/>
              </p:custDataLst>
            </p:nvPr>
          </p:nvSpPr>
          <p:spPr>
            <a:xfrm>
              <a:off x="4606523" y="4657725"/>
              <a:ext cx="183995" cy="361951"/>
            </a:xfrm>
            <a:custGeom>
              <a:avLst/>
              <a:gdLst/>
              <a:ahLst/>
              <a:cxnLst/>
              <a:rect l="0" t="0" r="0" b="0"/>
              <a:pathLst>
                <a:path w="183995" h="361951">
                  <a:moveTo>
                    <a:pt x="70252" y="0"/>
                  </a:moveTo>
                  <a:lnTo>
                    <a:pt x="70252" y="0"/>
                  </a:lnTo>
                  <a:lnTo>
                    <a:pt x="73074" y="33409"/>
                  </a:lnTo>
                  <a:lnTo>
                    <a:pt x="80613" y="71988"/>
                  </a:lnTo>
                  <a:lnTo>
                    <a:pt x="92642" y="118525"/>
                  </a:lnTo>
                  <a:lnTo>
                    <a:pt x="106268" y="161936"/>
                  </a:lnTo>
                  <a:lnTo>
                    <a:pt x="121257" y="197794"/>
                  </a:lnTo>
                  <a:lnTo>
                    <a:pt x="136340" y="245015"/>
                  </a:lnTo>
                  <a:lnTo>
                    <a:pt x="149511" y="285230"/>
                  </a:lnTo>
                  <a:lnTo>
                    <a:pt x="165486" y="330484"/>
                  </a:lnTo>
                  <a:lnTo>
                    <a:pt x="171845" y="342673"/>
                  </a:lnTo>
                  <a:lnTo>
                    <a:pt x="180317" y="350594"/>
                  </a:lnTo>
                  <a:lnTo>
                    <a:pt x="183297" y="357057"/>
                  </a:lnTo>
                  <a:lnTo>
                    <a:pt x="183716" y="356571"/>
                  </a:lnTo>
                  <a:lnTo>
                    <a:pt x="183994" y="355189"/>
                  </a:lnTo>
                  <a:lnTo>
                    <a:pt x="169233" y="331216"/>
                  </a:lnTo>
                  <a:lnTo>
                    <a:pt x="133522" y="293247"/>
                  </a:lnTo>
                  <a:lnTo>
                    <a:pt x="89086" y="258221"/>
                  </a:lnTo>
                  <a:lnTo>
                    <a:pt x="74742" y="252348"/>
                  </a:lnTo>
                  <a:lnTo>
                    <a:pt x="49710" y="249042"/>
                  </a:lnTo>
                  <a:lnTo>
                    <a:pt x="27241" y="253119"/>
                  </a:lnTo>
                  <a:lnTo>
                    <a:pt x="12235" y="261030"/>
                  </a:lnTo>
                  <a:lnTo>
                    <a:pt x="4603" y="272646"/>
                  </a:lnTo>
                  <a:lnTo>
                    <a:pt x="1086" y="280189"/>
                  </a:lnTo>
                  <a:lnTo>
                    <a:pt x="0" y="294215"/>
                  </a:lnTo>
                  <a:lnTo>
                    <a:pt x="1193" y="300918"/>
                  </a:lnTo>
                  <a:lnTo>
                    <a:pt x="18040" y="325522"/>
                  </a:lnTo>
                  <a:lnTo>
                    <a:pt x="60727" y="3619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6" name="SMARTInkShape-14"/>
            <p:cNvSpPr/>
            <p:nvPr>
              <p:custDataLst>
                <p:tags r:id="rId13"/>
              </p:custDataLst>
            </p:nvPr>
          </p:nvSpPr>
          <p:spPr>
            <a:xfrm>
              <a:off x="4867275" y="4924425"/>
              <a:ext cx="19051" cy="114301"/>
            </a:xfrm>
            <a:custGeom>
              <a:avLst/>
              <a:gdLst/>
              <a:ahLst/>
              <a:cxnLst/>
              <a:rect l="0" t="0" r="0" b="0"/>
              <a:pathLst>
                <a:path w="19051" h="114301">
                  <a:moveTo>
                    <a:pt x="0" y="0"/>
                  </a:moveTo>
                  <a:lnTo>
                    <a:pt x="0" y="0"/>
                  </a:lnTo>
                  <a:lnTo>
                    <a:pt x="0" y="5056"/>
                  </a:lnTo>
                  <a:lnTo>
                    <a:pt x="2822" y="10361"/>
                  </a:lnTo>
                  <a:lnTo>
                    <a:pt x="5056" y="13257"/>
                  </a:lnTo>
                  <a:lnTo>
                    <a:pt x="8936" y="54087"/>
                  </a:lnTo>
                  <a:lnTo>
                    <a:pt x="19050" y="1143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7" name="SMARTInkShape-15"/>
            <p:cNvSpPr/>
            <p:nvPr>
              <p:custDataLst>
                <p:tags r:id="rId14"/>
              </p:custDataLst>
            </p:nvPr>
          </p:nvSpPr>
          <p:spPr>
            <a:xfrm>
              <a:off x="4867275" y="481965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8" name="SMARTInkShape-16"/>
            <p:cNvSpPr/>
            <p:nvPr>
              <p:custDataLst>
                <p:tags r:id="rId15"/>
              </p:custDataLst>
            </p:nvPr>
          </p:nvSpPr>
          <p:spPr>
            <a:xfrm>
              <a:off x="4991100" y="4887809"/>
              <a:ext cx="140473" cy="150917"/>
            </a:xfrm>
            <a:custGeom>
              <a:avLst/>
              <a:gdLst/>
              <a:ahLst/>
              <a:cxnLst/>
              <a:rect l="0" t="0" r="0" b="0"/>
              <a:pathLst>
                <a:path w="140473" h="150917">
                  <a:moveTo>
                    <a:pt x="0" y="36616"/>
                  </a:moveTo>
                  <a:lnTo>
                    <a:pt x="0" y="36616"/>
                  </a:lnTo>
                  <a:lnTo>
                    <a:pt x="9721" y="37674"/>
                  </a:lnTo>
                  <a:lnTo>
                    <a:pt x="48905" y="44817"/>
                  </a:lnTo>
                  <a:lnTo>
                    <a:pt x="90407" y="45879"/>
                  </a:lnTo>
                  <a:lnTo>
                    <a:pt x="108867" y="45005"/>
                  </a:lnTo>
                  <a:lnTo>
                    <a:pt x="126213" y="38514"/>
                  </a:lnTo>
                  <a:lnTo>
                    <a:pt x="140472" y="28804"/>
                  </a:lnTo>
                  <a:lnTo>
                    <a:pt x="138985" y="22208"/>
                  </a:lnTo>
                  <a:lnTo>
                    <a:pt x="137107" y="17486"/>
                  </a:lnTo>
                  <a:lnTo>
                    <a:pt x="129375" y="9416"/>
                  </a:lnTo>
                  <a:lnTo>
                    <a:pt x="124350" y="5783"/>
                  </a:lnTo>
                  <a:lnTo>
                    <a:pt x="97051" y="669"/>
                  </a:lnTo>
                  <a:lnTo>
                    <a:pt x="64052" y="0"/>
                  </a:lnTo>
                  <a:lnTo>
                    <a:pt x="46459" y="3761"/>
                  </a:lnTo>
                  <a:lnTo>
                    <a:pt x="30880" y="14606"/>
                  </a:lnTo>
                  <a:lnTo>
                    <a:pt x="23761" y="21942"/>
                  </a:lnTo>
                  <a:lnTo>
                    <a:pt x="15853" y="44205"/>
                  </a:lnTo>
                  <a:lnTo>
                    <a:pt x="13396" y="68564"/>
                  </a:lnTo>
                  <a:lnTo>
                    <a:pt x="38100" y="15091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19" name="SMARTInkShape-17"/>
            <p:cNvSpPr/>
            <p:nvPr>
              <p:custDataLst>
                <p:tags r:id="rId16"/>
              </p:custDataLst>
            </p:nvPr>
          </p:nvSpPr>
          <p:spPr>
            <a:xfrm>
              <a:off x="5178847" y="4708198"/>
              <a:ext cx="250404" cy="331127"/>
            </a:xfrm>
            <a:custGeom>
              <a:avLst/>
              <a:gdLst/>
              <a:ahLst/>
              <a:cxnLst/>
              <a:rect l="0" t="0" r="0" b="0"/>
              <a:pathLst>
                <a:path w="250404" h="331127">
                  <a:moveTo>
                    <a:pt x="174203" y="311477"/>
                  </a:moveTo>
                  <a:lnTo>
                    <a:pt x="174203" y="311477"/>
                  </a:lnTo>
                  <a:lnTo>
                    <a:pt x="174203" y="306421"/>
                  </a:lnTo>
                  <a:lnTo>
                    <a:pt x="155889" y="265716"/>
                  </a:lnTo>
                  <a:lnTo>
                    <a:pt x="133795" y="226833"/>
                  </a:lnTo>
                  <a:lnTo>
                    <a:pt x="121319" y="214591"/>
                  </a:lnTo>
                  <a:lnTo>
                    <a:pt x="84617" y="195286"/>
                  </a:lnTo>
                  <a:lnTo>
                    <a:pt x="62420" y="186811"/>
                  </a:lnTo>
                  <a:lnTo>
                    <a:pt x="41972" y="186573"/>
                  </a:lnTo>
                  <a:lnTo>
                    <a:pt x="17666" y="192389"/>
                  </a:lnTo>
                  <a:lnTo>
                    <a:pt x="11637" y="197160"/>
                  </a:lnTo>
                  <a:lnTo>
                    <a:pt x="2115" y="210928"/>
                  </a:lnTo>
                  <a:lnTo>
                    <a:pt x="0" y="230452"/>
                  </a:lnTo>
                  <a:lnTo>
                    <a:pt x="3646" y="253241"/>
                  </a:lnTo>
                  <a:lnTo>
                    <a:pt x="17599" y="287754"/>
                  </a:lnTo>
                  <a:lnTo>
                    <a:pt x="29107" y="304814"/>
                  </a:lnTo>
                  <a:lnTo>
                    <a:pt x="57598" y="326319"/>
                  </a:lnTo>
                  <a:lnTo>
                    <a:pt x="77929" y="331126"/>
                  </a:lnTo>
                  <a:lnTo>
                    <a:pt x="87795" y="330926"/>
                  </a:lnTo>
                  <a:lnTo>
                    <a:pt x="107225" y="322238"/>
                  </a:lnTo>
                  <a:lnTo>
                    <a:pt x="140511" y="295846"/>
                  </a:lnTo>
                  <a:lnTo>
                    <a:pt x="166411" y="249554"/>
                  </a:lnTo>
                  <a:lnTo>
                    <a:pt x="182816" y="204818"/>
                  </a:lnTo>
                  <a:lnTo>
                    <a:pt x="196247" y="160586"/>
                  </a:lnTo>
                  <a:lnTo>
                    <a:pt x="201488" y="114729"/>
                  </a:lnTo>
                  <a:lnTo>
                    <a:pt x="202523" y="68355"/>
                  </a:lnTo>
                  <a:lnTo>
                    <a:pt x="202728" y="24034"/>
                  </a:lnTo>
                  <a:lnTo>
                    <a:pt x="202763" y="6763"/>
                  </a:lnTo>
                  <a:lnTo>
                    <a:pt x="201710" y="3560"/>
                  </a:lnTo>
                  <a:lnTo>
                    <a:pt x="199949" y="1423"/>
                  </a:lnTo>
                  <a:lnTo>
                    <a:pt x="197717" y="0"/>
                  </a:lnTo>
                  <a:lnTo>
                    <a:pt x="196229" y="109"/>
                  </a:lnTo>
                  <a:lnTo>
                    <a:pt x="195237" y="1240"/>
                  </a:lnTo>
                  <a:lnTo>
                    <a:pt x="194575" y="3052"/>
                  </a:lnTo>
                  <a:lnTo>
                    <a:pt x="203031" y="41075"/>
                  </a:lnTo>
                  <a:lnTo>
                    <a:pt x="210144" y="74960"/>
                  </a:lnTo>
                  <a:lnTo>
                    <a:pt x="218955" y="120042"/>
                  </a:lnTo>
                  <a:lnTo>
                    <a:pt x="231412" y="159206"/>
                  </a:lnTo>
                  <a:lnTo>
                    <a:pt x="250403" y="216227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0" name="SMARTInkShape-18"/>
            <p:cNvSpPr/>
            <p:nvPr>
              <p:custDataLst>
                <p:tags r:id="rId17"/>
              </p:custDataLst>
            </p:nvPr>
          </p:nvSpPr>
          <p:spPr>
            <a:xfrm>
              <a:off x="4772025" y="5095875"/>
              <a:ext cx="38101" cy="209551"/>
            </a:xfrm>
            <a:custGeom>
              <a:avLst/>
              <a:gdLst/>
              <a:ahLst/>
              <a:cxnLst/>
              <a:rect l="0" t="0" r="0" b="0"/>
              <a:pathLst>
                <a:path w="38101" h="209551">
                  <a:moveTo>
                    <a:pt x="38100" y="0"/>
                  </a:moveTo>
                  <a:lnTo>
                    <a:pt x="38100" y="0"/>
                  </a:lnTo>
                  <a:lnTo>
                    <a:pt x="38100" y="13257"/>
                  </a:lnTo>
                  <a:lnTo>
                    <a:pt x="35278" y="19298"/>
                  </a:lnTo>
                  <a:lnTo>
                    <a:pt x="33044" y="22390"/>
                  </a:lnTo>
                  <a:lnTo>
                    <a:pt x="29458" y="50166"/>
                  </a:lnTo>
                  <a:lnTo>
                    <a:pt x="28691" y="90528"/>
                  </a:lnTo>
                  <a:lnTo>
                    <a:pt x="27539" y="132378"/>
                  </a:lnTo>
                  <a:lnTo>
                    <a:pt x="0" y="2095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1" name="SMARTInkShape-19"/>
            <p:cNvSpPr/>
            <p:nvPr>
              <p:custDataLst>
                <p:tags r:id="rId18"/>
              </p:custDataLst>
            </p:nvPr>
          </p:nvSpPr>
          <p:spPr>
            <a:xfrm>
              <a:off x="4810125" y="5143500"/>
              <a:ext cx="9526" cy="1"/>
            </a:xfrm>
            <a:custGeom>
              <a:avLst/>
              <a:gdLst/>
              <a:ahLst/>
              <a:cxnLst/>
              <a:rect l="0" t="0" r="0" b="0"/>
              <a:pathLst>
                <a:path w="9526" h="1">
                  <a:moveTo>
                    <a:pt x="0" y="0"/>
                  </a:moveTo>
                  <a:lnTo>
                    <a:pt x="0" y="0"/>
                  </a:lnTo>
                  <a:lnTo>
                    <a:pt x="9525" y="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2" name="SMARTInkShape-20"/>
            <p:cNvSpPr/>
            <p:nvPr>
              <p:custDataLst>
                <p:tags r:id="rId19"/>
              </p:custDataLst>
            </p:nvPr>
          </p:nvSpPr>
          <p:spPr>
            <a:xfrm>
              <a:off x="4935817" y="5119584"/>
              <a:ext cx="236259" cy="233467"/>
            </a:xfrm>
            <a:custGeom>
              <a:avLst/>
              <a:gdLst/>
              <a:ahLst/>
              <a:cxnLst/>
              <a:rect l="0" t="0" r="0" b="0"/>
              <a:pathLst>
                <a:path w="236259" h="233467">
                  <a:moveTo>
                    <a:pt x="36233" y="81066"/>
                  </a:moveTo>
                  <a:lnTo>
                    <a:pt x="36233" y="81066"/>
                  </a:lnTo>
                  <a:lnTo>
                    <a:pt x="35175" y="110405"/>
                  </a:lnTo>
                  <a:lnTo>
                    <a:pt x="13843" y="154430"/>
                  </a:lnTo>
                  <a:lnTo>
                    <a:pt x="7585" y="161297"/>
                  </a:lnTo>
                  <a:lnTo>
                    <a:pt x="0" y="165706"/>
                  </a:lnTo>
                  <a:lnTo>
                    <a:pt x="15547" y="124513"/>
                  </a:lnTo>
                  <a:lnTo>
                    <a:pt x="34342" y="77928"/>
                  </a:lnTo>
                  <a:lnTo>
                    <a:pt x="53616" y="37290"/>
                  </a:lnTo>
                  <a:lnTo>
                    <a:pt x="71123" y="18924"/>
                  </a:lnTo>
                  <a:lnTo>
                    <a:pt x="91956" y="5823"/>
                  </a:lnTo>
                  <a:lnTo>
                    <a:pt x="111799" y="0"/>
                  </a:lnTo>
                  <a:lnTo>
                    <a:pt x="125557" y="234"/>
                  </a:lnTo>
                  <a:lnTo>
                    <a:pt x="130707" y="1778"/>
                  </a:lnTo>
                  <a:lnTo>
                    <a:pt x="153125" y="19120"/>
                  </a:lnTo>
                  <a:lnTo>
                    <a:pt x="181540" y="65459"/>
                  </a:lnTo>
                  <a:lnTo>
                    <a:pt x="198996" y="92082"/>
                  </a:lnTo>
                  <a:lnTo>
                    <a:pt x="211596" y="138412"/>
                  </a:lnTo>
                  <a:lnTo>
                    <a:pt x="223704" y="182900"/>
                  </a:lnTo>
                  <a:lnTo>
                    <a:pt x="236258" y="233466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3" name="SMARTInkShape-21"/>
            <p:cNvSpPr/>
            <p:nvPr>
              <p:custDataLst>
                <p:tags r:id="rId20"/>
              </p:custDataLst>
            </p:nvPr>
          </p:nvSpPr>
          <p:spPr>
            <a:xfrm>
              <a:off x="5467350" y="5038725"/>
              <a:ext cx="57117" cy="304801"/>
            </a:xfrm>
            <a:custGeom>
              <a:avLst/>
              <a:gdLst/>
              <a:ahLst/>
              <a:cxnLst/>
              <a:rect l="0" t="0" r="0" b="0"/>
              <a:pathLst>
                <a:path w="57117" h="304801">
                  <a:moveTo>
                    <a:pt x="47625" y="0"/>
                  </a:moveTo>
                  <a:lnTo>
                    <a:pt x="47625" y="0"/>
                  </a:lnTo>
                  <a:lnTo>
                    <a:pt x="52681" y="0"/>
                  </a:lnTo>
                  <a:lnTo>
                    <a:pt x="54171" y="1058"/>
                  </a:lnTo>
                  <a:lnTo>
                    <a:pt x="55164" y="2822"/>
                  </a:lnTo>
                  <a:lnTo>
                    <a:pt x="56758" y="8201"/>
                  </a:lnTo>
                  <a:lnTo>
                    <a:pt x="57116" y="25811"/>
                  </a:lnTo>
                  <a:lnTo>
                    <a:pt x="38833" y="73161"/>
                  </a:lnTo>
                  <a:lnTo>
                    <a:pt x="22997" y="120245"/>
                  </a:lnTo>
                  <a:lnTo>
                    <a:pt x="12499" y="166863"/>
                  </a:lnTo>
                  <a:lnTo>
                    <a:pt x="7584" y="205368"/>
                  </a:lnTo>
                  <a:lnTo>
                    <a:pt x="4429" y="225683"/>
                  </a:lnTo>
                  <a:lnTo>
                    <a:pt x="5383" y="261616"/>
                  </a:lnTo>
                  <a:lnTo>
                    <a:pt x="0" y="30480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4" name="SMARTInkShape-22"/>
            <p:cNvSpPr/>
            <p:nvPr>
              <p:custDataLst>
                <p:tags r:id="rId21"/>
              </p:custDataLst>
            </p:nvPr>
          </p:nvSpPr>
          <p:spPr>
            <a:xfrm>
              <a:off x="5612623" y="5029200"/>
              <a:ext cx="170248" cy="359524"/>
            </a:xfrm>
            <a:custGeom>
              <a:avLst/>
              <a:gdLst/>
              <a:ahLst/>
              <a:cxnLst/>
              <a:rect l="0" t="0" r="0" b="0"/>
              <a:pathLst>
                <a:path w="170248" h="359524">
                  <a:moveTo>
                    <a:pt x="92852" y="0"/>
                  </a:moveTo>
                  <a:lnTo>
                    <a:pt x="92852" y="0"/>
                  </a:lnTo>
                  <a:lnTo>
                    <a:pt x="92852" y="13257"/>
                  </a:lnTo>
                  <a:lnTo>
                    <a:pt x="74952" y="56910"/>
                  </a:lnTo>
                  <a:lnTo>
                    <a:pt x="66905" y="75035"/>
                  </a:lnTo>
                  <a:lnTo>
                    <a:pt x="43443" y="115610"/>
                  </a:lnTo>
                  <a:lnTo>
                    <a:pt x="18822" y="154559"/>
                  </a:lnTo>
                  <a:lnTo>
                    <a:pt x="2121" y="200309"/>
                  </a:lnTo>
                  <a:lnTo>
                    <a:pt x="0" y="230801"/>
                  </a:lnTo>
                  <a:lnTo>
                    <a:pt x="5603" y="271350"/>
                  </a:lnTo>
                  <a:lnTo>
                    <a:pt x="15025" y="307471"/>
                  </a:lnTo>
                  <a:lnTo>
                    <a:pt x="42674" y="339868"/>
                  </a:lnTo>
                  <a:lnTo>
                    <a:pt x="61286" y="353761"/>
                  </a:lnTo>
                  <a:lnTo>
                    <a:pt x="90320" y="359523"/>
                  </a:lnTo>
                  <a:lnTo>
                    <a:pt x="125733" y="356175"/>
                  </a:lnTo>
                  <a:lnTo>
                    <a:pt x="147868" y="348480"/>
                  </a:lnTo>
                  <a:lnTo>
                    <a:pt x="166186" y="329384"/>
                  </a:lnTo>
                  <a:lnTo>
                    <a:pt x="170247" y="306907"/>
                  </a:lnTo>
                  <a:lnTo>
                    <a:pt x="163762" y="264502"/>
                  </a:lnTo>
                  <a:lnTo>
                    <a:pt x="148435" y="226891"/>
                  </a:lnTo>
                  <a:lnTo>
                    <a:pt x="135547" y="210907"/>
                  </a:lnTo>
                  <a:lnTo>
                    <a:pt x="88382" y="178281"/>
                  </a:lnTo>
                  <a:lnTo>
                    <a:pt x="16652" y="1714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5" name="SMARTInkShape-23"/>
            <p:cNvSpPr/>
            <p:nvPr>
              <p:custDataLst>
                <p:tags r:id="rId22"/>
              </p:custDataLst>
            </p:nvPr>
          </p:nvSpPr>
          <p:spPr>
            <a:xfrm>
              <a:off x="5894039" y="5081101"/>
              <a:ext cx="201197" cy="348150"/>
            </a:xfrm>
            <a:custGeom>
              <a:avLst/>
              <a:gdLst/>
              <a:ahLst/>
              <a:cxnLst/>
              <a:rect l="0" t="0" r="0" b="0"/>
              <a:pathLst>
                <a:path w="201197" h="348150">
                  <a:moveTo>
                    <a:pt x="154336" y="167174"/>
                  </a:moveTo>
                  <a:lnTo>
                    <a:pt x="154336" y="167174"/>
                  </a:lnTo>
                  <a:lnTo>
                    <a:pt x="167593" y="130546"/>
                  </a:lnTo>
                  <a:lnTo>
                    <a:pt x="166613" y="90822"/>
                  </a:lnTo>
                  <a:lnTo>
                    <a:pt x="159620" y="60708"/>
                  </a:lnTo>
                  <a:lnTo>
                    <a:pt x="135676" y="33323"/>
                  </a:lnTo>
                  <a:lnTo>
                    <a:pt x="101770" y="10157"/>
                  </a:lnTo>
                  <a:lnTo>
                    <a:pt x="64913" y="0"/>
                  </a:lnTo>
                  <a:lnTo>
                    <a:pt x="45448" y="447"/>
                  </a:lnTo>
                  <a:lnTo>
                    <a:pt x="37294" y="2048"/>
                  </a:lnTo>
                  <a:lnTo>
                    <a:pt x="22589" y="12293"/>
                  </a:lnTo>
                  <a:lnTo>
                    <a:pt x="15705" y="19470"/>
                  </a:lnTo>
                  <a:lnTo>
                    <a:pt x="959" y="54853"/>
                  </a:lnTo>
                  <a:lnTo>
                    <a:pt x="0" y="98851"/>
                  </a:lnTo>
                  <a:lnTo>
                    <a:pt x="6419" y="130232"/>
                  </a:lnTo>
                  <a:lnTo>
                    <a:pt x="20509" y="148639"/>
                  </a:lnTo>
                  <a:lnTo>
                    <a:pt x="40882" y="165287"/>
                  </a:lnTo>
                  <a:lnTo>
                    <a:pt x="64048" y="176212"/>
                  </a:lnTo>
                  <a:lnTo>
                    <a:pt x="88455" y="178952"/>
                  </a:lnTo>
                  <a:lnTo>
                    <a:pt x="128505" y="177144"/>
                  </a:lnTo>
                  <a:lnTo>
                    <a:pt x="146031" y="168431"/>
                  </a:lnTo>
                  <a:lnTo>
                    <a:pt x="193244" y="132910"/>
                  </a:lnTo>
                  <a:lnTo>
                    <a:pt x="196149" y="130573"/>
                  </a:lnTo>
                  <a:lnTo>
                    <a:pt x="201196" y="121210"/>
                  </a:lnTo>
                  <a:lnTo>
                    <a:pt x="198799" y="117465"/>
                  </a:lnTo>
                  <a:lnTo>
                    <a:pt x="196678" y="114985"/>
                  </a:lnTo>
                  <a:lnTo>
                    <a:pt x="194206" y="115448"/>
                  </a:lnTo>
                  <a:lnTo>
                    <a:pt x="184612" y="127271"/>
                  </a:lnTo>
                  <a:lnTo>
                    <a:pt x="161955" y="168191"/>
                  </a:lnTo>
                  <a:lnTo>
                    <a:pt x="152517" y="207394"/>
                  </a:lnTo>
                  <a:lnTo>
                    <a:pt x="144768" y="246632"/>
                  </a:lnTo>
                  <a:lnTo>
                    <a:pt x="137473" y="284940"/>
                  </a:lnTo>
                  <a:lnTo>
                    <a:pt x="133112" y="314957"/>
                  </a:lnTo>
                  <a:lnTo>
                    <a:pt x="125761" y="348149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6" name="SMARTInkShape-24"/>
            <p:cNvSpPr/>
            <p:nvPr>
              <p:custDataLst>
                <p:tags r:id="rId23"/>
              </p:custDataLst>
            </p:nvPr>
          </p:nvSpPr>
          <p:spPr>
            <a:xfrm>
              <a:off x="6144294" y="5172075"/>
              <a:ext cx="94582" cy="155295"/>
            </a:xfrm>
            <a:custGeom>
              <a:avLst/>
              <a:gdLst/>
              <a:ahLst/>
              <a:cxnLst/>
              <a:rect l="0" t="0" r="0" b="0"/>
              <a:pathLst>
                <a:path w="94582" h="155295">
                  <a:moveTo>
                    <a:pt x="46956" y="0"/>
                  </a:moveTo>
                  <a:lnTo>
                    <a:pt x="46956" y="0"/>
                  </a:lnTo>
                  <a:lnTo>
                    <a:pt x="41900" y="5056"/>
                  </a:lnTo>
                  <a:lnTo>
                    <a:pt x="19510" y="48905"/>
                  </a:lnTo>
                  <a:lnTo>
                    <a:pt x="4414" y="79432"/>
                  </a:lnTo>
                  <a:lnTo>
                    <a:pt x="0" y="119194"/>
                  </a:lnTo>
                  <a:lnTo>
                    <a:pt x="5272" y="132703"/>
                  </a:lnTo>
                  <a:lnTo>
                    <a:pt x="20848" y="153566"/>
                  </a:lnTo>
                  <a:lnTo>
                    <a:pt x="26376" y="155294"/>
                  </a:lnTo>
                  <a:lnTo>
                    <a:pt x="49325" y="152669"/>
                  </a:lnTo>
                  <a:lnTo>
                    <a:pt x="94581" y="133350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27" name="SMARTInkShape-25"/>
            <p:cNvSpPr/>
            <p:nvPr>
              <p:custDataLst>
                <p:tags r:id="rId24"/>
              </p:custDataLst>
            </p:nvPr>
          </p:nvSpPr>
          <p:spPr>
            <a:xfrm>
              <a:off x="6305550" y="5140842"/>
              <a:ext cx="61417" cy="259834"/>
            </a:xfrm>
            <a:custGeom>
              <a:avLst/>
              <a:gdLst/>
              <a:ahLst/>
              <a:cxnLst/>
              <a:rect l="0" t="0" r="0" b="0"/>
              <a:pathLst>
                <a:path w="61417" h="259834">
                  <a:moveTo>
                    <a:pt x="28575" y="69333"/>
                  </a:moveTo>
                  <a:lnTo>
                    <a:pt x="28575" y="69333"/>
                  </a:lnTo>
                  <a:lnTo>
                    <a:pt x="28575" y="64277"/>
                  </a:lnTo>
                  <a:lnTo>
                    <a:pt x="33631" y="51019"/>
                  </a:lnTo>
                  <a:lnTo>
                    <a:pt x="57223" y="6783"/>
                  </a:lnTo>
                  <a:lnTo>
                    <a:pt x="61416" y="258"/>
                  </a:lnTo>
                  <a:lnTo>
                    <a:pt x="61052" y="0"/>
                  </a:lnTo>
                  <a:lnTo>
                    <a:pt x="59751" y="886"/>
                  </a:lnTo>
                  <a:lnTo>
                    <a:pt x="58306" y="4693"/>
                  </a:lnTo>
                  <a:lnTo>
                    <a:pt x="43152" y="47102"/>
                  </a:lnTo>
                  <a:lnTo>
                    <a:pt x="28946" y="90577"/>
                  </a:lnTo>
                  <a:lnTo>
                    <a:pt x="21982" y="127133"/>
                  </a:lnTo>
                  <a:lnTo>
                    <a:pt x="17097" y="164776"/>
                  </a:lnTo>
                  <a:lnTo>
                    <a:pt x="0" y="259833"/>
                  </a:lnTo>
                </a:path>
              </a:pathLst>
            </a:cu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1301312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Achievements: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Bill of Rights</a:t>
            </a:r>
          </a:p>
          <a:p>
            <a:r>
              <a:rPr lang="en-CA" dirty="0"/>
              <a:t>Supremacy of parliament</a:t>
            </a:r>
          </a:p>
          <a:p>
            <a:r>
              <a:rPr lang="en-CA" dirty="0"/>
              <a:t>Right to trial by jury</a:t>
            </a:r>
          </a:p>
          <a:p>
            <a:r>
              <a:rPr lang="en-CA" dirty="0"/>
              <a:t>Right of parliament to impose taxes and maintain an army</a:t>
            </a:r>
          </a:p>
          <a:p>
            <a:endParaRPr lang="en-CA" dirty="0"/>
          </a:p>
          <a:p>
            <a:r>
              <a:rPr lang="en-CA" dirty="0"/>
              <a:t>Affirmed government by law and constitution</a:t>
            </a:r>
          </a:p>
          <a:p>
            <a:r>
              <a:rPr lang="en-CA" dirty="0"/>
              <a:t>England now ruled by an oligarchy; the wealthy, landed </a:t>
            </a:r>
            <a:r>
              <a:rPr lang="en-CA" dirty="0">
                <a:solidFill>
                  <a:srgbClr val="7030A0"/>
                </a:solidFill>
              </a:rPr>
              <a:t>gentry</a:t>
            </a:r>
          </a:p>
        </p:txBody>
      </p:sp>
    </p:spTree>
    <p:extLst>
      <p:ext uri="{BB962C8B-B14F-4D97-AF65-F5344CB8AC3E}">
        <p14:creationId xmlns:p14="http://schemas.microsoft.com/office/powerpoint/2010/main" val="12297123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/>
              <a:t>Absolutely Absolutism &amp; Parliamentary Progress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/>
              <a:t>Learning Goal:  </a:t>
            </a:r>
          </a:p>
          <a:p>
            <a:pPr marL="0" indent="0">
              <a:buNone/>
            </a:pPr>
            <a:r>
              <a:rPr lang="en-CA" dirty="0"/>
              <a:t>Compare and contrast the strengths and weaknesses of absolutism and constitutionalism.</a:t>
            </a:r>
          </a:p>
          <a:p>
            <a:pPr marL="0" indent="0">
              <a:buNone/>
            </a:pPr>
            <a:endParaRPr lang="en-CA" dirty="0"/>
          </a:p>
          <a:p>
            <a:pPr marL="514350" indent="-514350">
              <a:buAutoNum type="arabicPeriod"/>
            </a:pPr>
            <a:r>
              <a:rPr lang="en-CA" dirty="0"/>
              <a:t>Review terminology</a:t>
            </a:r>
          </a:p>
          <a:p>
            <a:pPr marL="514350" indent="-514350">
              <a:buAutoNum type="arabicPeriod"/>
            </a:pPr>
            <a:r>
              <a:rPr lang="en-CA" dirty="0"/>
              <a:t>Note on significant events</a:t>
            </a:r>
          </a:p>
          <a:p>
            <a:pPr marL="514350" indent="-514350">
              <a:buAutoNum type="arabicPeriod"/>
            </a:pPr>
            <a:r>
              <a:rPr lang="en-CA" dirty="0" smtClean="0"/>
              <a:t>Discussion </a:t>
            </a:r>
          </a:p>
          <a:p>
            <a:pPr marL="514350" indent="-514350"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** Homework: Read pages 102-107 on the slave trade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17376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Philosophers of the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CA" dirty="0"/>
              <a:t>Hobbes (1588-1679)</a:t>
            </a:r>
          </a:p>
          <a:p>
            <a:r>
              <a:rPr lang="en-CA" dirty="0"/>
              <a:t>Wanted to develop a political science based on rational thought and observing humanity</a:t>
            </a:r>
          </a:p>
          <a:p>
            <a:r>
              <a:rPr lang="en-CA" dirty="0"/>
              <a:t>Used thought experiment to determine whether power was necessary and where it should reside</a:t>
            </a:r>
          </a:p>
          <a:p>
            <a:r>
              <a:rPr lang="en-CA" dirty="0"/>
              <a:t>Believed people were always struggling for power, were ruthless in acquiring it, and were competitive with each other</a:t>
            </a:r>
          </a:p>
          <a:p>
            <a:r>
              <a:rPr lang="en-CA" dirty="0"/>
              <a:t>War was inevitable without powerful </a:t>
            </a:r>
            <a:r>
              <a:rPr lang="en-CA" dirty="0">
                <a:solidFill>
                  <a:srgbClr val="7030A0"/>
                </a:solidFill>
              </a:rPr>
              <a:t>leadership</a:t>
            </a:r>
          </a:p>
        </p:txBody>
      </p:sp>
    </p:spTree>
    <p:extLst>
      <p:ext uri="{BB962C8B-B14F-4D97-AF65-F5344CB8AC3E}">
        <p14:creationId xmlns:p14="http://schemas.microsoft.com/office/powerpoint/2010/main" val="40662265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2050" name="Picture 2" descr="http://quotes.lifehack.org/media/quotes/quote-Thomas-Hobbes-it-is-not-wisdom-but-authority-that-4289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3500" y="990600"/>
            <a:ext cx="9525000" cy="487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90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</p:txBody>
      </p:sp>
      <p:pic>
        <p:nvPicPr>
          <p:cNvPr id="3074" name="Picture 2" descr="http://i.quoteaddicts.com/media/q3/84075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415" y="365125"/>
            <a:ext cx="6057900" cy="605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www.d.umn.edu/cla/faculty/jhamlin/4111/Hobbes/Thomas%20Hobbes_files/hobb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626" y="365125"/>
            <a:ext cx="5317832" cy="58118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77589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125"/>
            <a:ext cx="10515600" cy="58118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CA" dirty="0"/>
              <a:t>2. John Locke (1632-1704)</a:t>
            </a:r>
          </a:p>
          <a:p>
            <a:r>
              <a:rPr lang="en-CA" dirty="0"/>
              <a:t>Believed that the state of nature was relatively peaceful and happy</a:t>
            </a:r>
          </a:p>
          <a:p>
            <a:r>
              <a:rPr lang="en-CA" dirty="0"/>
              <a:t>Humanity was, by nature, good</a:t>
            </a:r>
          </a:p>
          <a:p>
            <a:r>
              <a:rPr lang="en-CA" dirty="0"/>
              <a:t>People always retained their natural rights</a:t>
            </a:r>
          </a:p>
          <a:p>
            <a:r>
              <a:rPr lang="en-CA" dirty="0"/>
              <a:t>Advanced the doctrine (idea) of civil liberties (rights)</a:t>
            </a:r>
          </a:p>
          <a:p>
            <a:r>
              <a:rPr lang="en-CA" dirty="0"/>
              <a:t>The rights of life, liberty, and property</a:t>
            </a:r>
          </a:p>
          <a:p>
            <a:r>
              <a:rPr lang="en-CA" dirty="0"/>
              <a:t>(only those with property should have political rights)</a:t>
            </a:r>
          </a:p>
          <a:p>
            <a:r>
              <a:rPr lang="en-CA" dirty="0"/>
              <a:t>Revolution was just if the sovereign broke the contract with the people</a:t>
            </a:r>
          </a:p>
          <a:p>
            <a:r>
              <a:rPr lang="en-CA" dirty="0"/>
              <a:t>Tyranny must be eliminated</a:t>
            </a:r>
          </a:p>
          <a:p>
            <a:r>
              <a:rPr lang="en-CA" dirty="0"/>
              <a:t>Order is desirable (like Hobbes) but authority had its </a:t>
            </a:r>
            <a:r>
              <a:rPr lang="en-CA" dirty="0">
                <a:solidFill>
                  <a:srgbClr val="7030A0"/>
                </a:solidFill>
              </a:rPr>
              <a:t>limits</a:t>
            </a:r>
          </a:p>
        </p:txBody>
      </p:sp>
    </p:spTree>
    <p:extLst>
      <p:ext uri="{BB962C8B-B14F-4D97-AF65-F5344CB8AC3E}">
        <p14:creationId xmlns:p14="http://schemas.microsoft.com/office/powerpoint/2010/main" val="81863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/>
          </a:p>
        </p:txBody>
      </p:sp>
      <p:pic>
        <p:nvPicPr>
          <p:cNvPr id="1026" name="Picture 2" descr="http://izquotes.com/quotes-pictures/quote-all-mankind-being-all-equal-and-independent-no-one-ought-to-harm-another-in-his-life-health-john-locke-11373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074" y="783771"/>
            <a:ext cx="11812816" cy="55589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7642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Terminology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Absolutism</a:t>
            </a:r>
          </a:p>
          <a:p>
            <a:pPr marL="0" indent="0">
              <a:buNone/>
            </a:pPr>
            <a:r>
              <a:rPr lang="en-US" dirty="0" smtClean="0"/>
              <a:t>Divine right of kings</a:t>
            </a:r>
          </a:p>
          <a:p>
            <a:pPr marL="0" indent="0">
              <a:buNone/>
            </a:pPr>
            <a:r>
              <a:rPr lang="en-US" dirty="0" smtClean="0"/>
              <a:t>Oligarchy</a:t>
            </a:r>
          </a:p>
          <a:p>
            <a:pPr marL="0" indent="0">
              <a:buNone/>
            </a:pPr>
            <a:r>
              <a:rPr lang="en-US" dirty="0" smtClean="0"/>
              <a:t>Parliamentary supremacy</a:t>
            </a:r>
          </a:p>
          <a:p>
            <a:pPr marL="0" indent="0">
              <a:buNone/>
            </a:pPr>
            <a:r>
              <a:rPr lang="en-US" dirty="0" smtClean="0"/>
              <a:t>State sovereignty</a:t>
            </a:r>
          </a:p>
          <a:p>
            <a:pPr marL="0" indent="0">
              <a:buNone/>
            </a:pPr>
            <a:r>
              <a:rPr lang="en-US" dirty="0" smtClean="0"/>
              <a:t>Constitution</a:t>
            </a:r>
          </a:p>
          <a:p>
            <a:pPr marL="0" indent="0">
              <a:buNone/>
            </a:pPr>
            <a:r>
              <a:rPr lang="en-US" dirty="0" smtClean="0"/>
              <a:t>Constitutional monarchy</a:t>
            </a:r>
          </a:p>
          <a:p>
            <a:pPr marL="0" indent="0">
              <a:buNone/>
            </a:pPr>
            <a:r>
              <a:rPr lang="en-US" dirty="0" smtClean="0"/>
              <a:t>Civil </a:t>
            </a:r>
            <a:r>
              <a:rPr lang="en-US" dirty="0" smtClean="0">
                <a:solidFill>
                  <a:srgbClr val="7030A0"/>
                </a:solidFill>
              </a:rPr>
              <a:t>rights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62918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Hapsburgs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Ruling dynasty in central Europe</a:t>
            </a:r>
          </a:p>
          <a:p>
            <a:r>
              <a:rPr lang="en-CA" dirty="0"/>
              <a:t>Struggled to be absolutist but empire was too big</a:t>
            </a:r>
          </a:p>
          <a:p>
            <a:r>
              <a:rPr lang="en-CA" dirty="0"/>
              <a:t>Parts of Italy, Bohemia, Hungary, and others</a:t>
            </a:r>
          </a:p>
          <a:p>
            <a:r>
              <a:rPr lang="en-CA" dirty="0"/>
              <a:t>Government had to maintain balance due to diversity within their </a:t>
            </a:r>
            <a:r>
              <a:rPr lang="en-CA" dirty="0">
                <a:solidFill>
                  <a:srgbClr val="7030A0"/>
                </a:solidFill>
              </a:rPr>
              <a:t>borders</a:t>
            </a:r>
          </a:p>
        </p:txBody>
      </p:sp>
    </p:spTree>
    <p:extLst>
      <p:ext uri="{BB962C8B-B14F-4D97-AF65-F5344CB8AC3E}">
        <p14:creationId xmlns:p14="http://schemas.microsoft.com/office/powerpoint/2010/main" val="12871490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Loss of power due to 3 things</a:t>
            </a:r>
          </a:p>
          <a:p>
            <a:endParaRPr lang="en-CA" dirty="0"/>
          </a:p>
          <a:p>
            <a:pPr marL="514350" indent="-514350">
              <a:buAutoNum type="arabicParenR"/>
            </a:pPr>
            <a:r>
              <a:rPr lang="en-CA" dirty="0"/>
              <a:t>Protestant reformation</a:t>
            </a:r>
          </a:p>
          <a:p>
            <a:pPr marL="514350" indent="-514350">
              <a:buAutoNum type="arabicParenR"/>
            </a:pPr>
            <a:r>
              <a:rPr lang="en-CA" dirty="0"/>
              <a:t>Impact of the Ottomans in Turkey</a:t>
            </a:r>
          </a:p>
          <a:p>
            <a:pPr marL="514350" indent="-514350">
              <a:buAutoNum type="arabicParenR"/>
            </a:pPr>
            <a:r>
              <a:rPr lang="en-CA" dirty="0"/>
              <a:t>Inbreeding, designed to cement their </a:t>
            </a:r>
            <a:r>
              <a:rPr lang="en-CA" dirty="0">
                <a:solidFill>
                  <a:srgbClr val="7030A0"/>
                </a:solidFill>
              </a:rPr>
              <a:t>rule</a:t>
            </a:r>
          </a:p>
        </p:txBody>
      </p:sp>
    </p:spTree>
    <p:extLst>
      <p:ext uri="{BB962C8B-B14F-4D97-AF65-F5344CB8AC3E}">
        <p14:creationId xmlns:p14="http://schemas.microsoft.com/office/powerpoint/2010/main" val="200779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Thirty Years’ War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Causes: </a:t>
            </a:r>
          </a:p>
          <a:p>
            <a:r>
              <a:rPr lang="en-CA" dirty="0"/>
              <a:t>Continued religious conflict between Catholics and Protestants, particularly in areas that are now Germany &amp; Czech Republic</a:t>
            </a:r>
          </a:p>
          <a:p>
            <a:r>
              <a:rPr lang="en-CA" dirty="0"/>
              <a:t>Peace of Augsburg (1555) held for almost 50 years but by 1600s, it was beginning to crack</a:t>
            </a:r>
          </a:p>
          <a:p>
            <a:r>
              <a:rPr lang="en-CA" dirty="0"/>
              <a:t>Hapsburgs wanted control of Catholic thrones and married into all of them</a:t>
            </a:r>
          </a:p>
          <a:p>
            <a:r>
              <a:rPr lang="en-CA" dirty="0"/>
              <a:t>Protestant regions of Germany allied themselves with England and </a:t>
            </a:r>
            <a:r>
              <a:rPr lang="en-CA" dirty="0">
                <a:solidFill>
                  <a:srgbClr val="7030A0"/>
                </a:solidFill>
              </a:rPr>
              <a:t>Netherlands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7524070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84910"/>
            <a:ext cx="10515600" cy="5692054"/>
          </a:xfrm>
        </p:spPr>
        <p:txBody>
          <a:bodyPr>
            <a:normAutofit lnSpcReduction="10000"/>
          </a:bodyPr>
          <a:lstStyle/>
          <a:p>
            <a:r>
              <a:rPr lang="en-CA" dirty="0"/>
              <a:t>Phase 1:  Bohemia (1618-1625)</a:t>
            </a:r>
          </a:p>
          <a:p>
            <a:r>
              <a:rPr lang="en-CA" dirty="0"/>
              <a:t>Protestants felt their lives were being restricted so sought support from </a:t>
            </a:r>
            <a:r>
              <a:rPr lang="en-CA" dirty="0" err="1"/>
              <a:t>Eng</a:t>
            </a:r>
            <a:r>
              <a:rPr lang="en-CA" dirty="0"/>
              <a:t>, Danish and Dutch</a:t>
            </a:r>
          </a:p>
          <a:p>
            <a:r>
              <a:rPr lang="en-CA" dirty="0"/>
              <a:t>Catholics ganged up and defeated them</a:t>
            </a:r>
          </a:p>
          <a:p>
            <a:r>
              <a:rPr lang="en-CA" dirty="0"/>
              <a:t>Phase 2: Denmark (1625-1629)</a:t>
            </a:r>
          </a:p>
          <a:p>
            <a:r>
              <a:rPr lang="en-CA" dirty="0"/>
              <a:t>Protestants further beaten by Catholics of HRE</a:t>
            </a:r>
          </a:p>
          <a:p>
            <a:pPr marL="0" indent="0">
              <a:buNone/>
            </a:pPr>
            <a:r>
              <a:rPr lang="en-CA" dirty="0"/>
              <a:t>Phase 3: Sweden (1630-1635)</a:t>
            </a:r>
          </a:p>
          <a:p>
            <a:r>
              <a:rPr lang="en-CA" dirty="0"/>
              <a:t>Catholics defeated Swedish supported HRE Protestants, but Catholic Cardinal Richelieu starts to worry about power of Hapsburgs so he supports Sweden</a:t>
            </a:r>
          </a:p>
          <a:p>
            <a:pPr marL="0" indent="0">
              <a:buNone/>
            </a:pPr>
            <a:r>
              <a:rPr lang="en-CA" dirty="0"/>
              <a:t>Phase 4: France (1635-1648)</a:t>
            </a:r>
          </a:p>
          <a:p>
            <a:r>
              <a:rPr lang="en-CA" dirty="0"/>
              <a:t>In order to protect French absolutism, Richelieu supports protestants against the Hapsburgs in </a:t>
            </a:r>
            <a:r>
              <a:rPr lang="en-CA" dirty="0">
                <a:solidFill>
                  <a:srgbClr val="7030A0"/>
                </a:solidFill>
              </a:rPr>
              <a:t>Spain</a:t>
            </a:r>
          </a:p>
          <a:p>
            <a:endParaRPr lang="en-CA" dirty="0"/>
          </a:p>
          <a:p>
            <a:endParaRPr lang="en-CA" dirty="0"/>
          </a:p>
        </p:txBody>
      </p:sp>
      <p:sp>
        <p:nvSpPr>
          <p:cNvPr id="4" name="SMARTInkShape-1"/>
          <p:cNvSpPr/>
          <p:nvPr>
            <p:custDataLst>
              <p:tags r:id="rId1"/>
            </p:custDataLst>
          </p:nvPr>
        </p:nvSpPr>
        <p:spPr>
          <a:xfrm>
            <a:off x="142875" y="3105154"/>
            <a:ext cx="1939115" cy="85708"/>
          </a:xfrm>
          <a:custGeom>
            <a:avLst/>
            <a:gdLst/>
            <a:ahLst/>
            <a:cxnLst/>
            <a:rect l="0" t="0" r="0" b="0"/>
            <a:pathLst>
              <a:path w="1939115" h="85708">
                <a:moveTo>
                  <a:pt x="47625" y="66671"/>
                </a:moveTo>
                <a:lnTo>
                  <a:pt x="47625" y="66671"/>
                </a:lnTo>
                <a:lnTo>
                  <a:pt x="84588" y="60125"/>
                </a:lnTo>
                <a:lnTo>
                  <a:pt x="121254" y="58029"/>
                </a:lnTo>
                <a:lnTo>
                  <a:pt x="161046" y="56349"/>
                </a:lnTo>
                <a:lnTo>
                  <a:pt x="194342" y="52206"/>
                </a:lnTo>
                <a:lnTo>
                  <a:pt x="230308" y="49659"/>
                </a:lnTo>
                <a:lnTo>
                  <a:pt x="266401" y="47468"/>
                </a:lnTo>
                <a:lnTo>
                  <a:pt x="300081" y="42967"/>
                </a:lnTo>
                <a:lnTo>
                  <a:pt x="341155" y="40261"/>
                </a:lnTo>
                <a:lnTo>
                  <a:pt x="386575" y="39058"/>
                </a:lnTo>
                <a:lnTo>
                  <a:pt x="431455" y="38523"/>
                </a:lnTo>
                <a:lnTo>
                  <a:pt x="478919" y="35464"/>
                </a:lnTo>
                <a:lnTo>
                  <a:pt x="503429" y="33166"/>
                </a:lnTo>
                <a:lnTo>
                  <a:pt x="528236" y="31634"/>
                </a:lnTo>
                <a:lnTo>
                  <a:pt x="553241" y="30613"/>
                </a:lnTo>
                <a:lnTo>
                  <a:pt x="578377" y="29933"/>
                </a:lnTo>
                <a:lnTo>
                  <a:pt x="604660" y="29479"/>
                </a:lnTo>
                <a:lnTo>
                  <a:pt x="631706" y="29176"/>
                </a:lnTo>
                <a:lnTo>
                  <a:pt x="659263" y="28974"/>
                </a:lnTo>
                <a:lnTo>
                  <a:pt x="687158" y="27782"/>
                </a:lnTo>
                <a:lnTo>
                  <a:pt x="715281" y="25928"/>
                </a:lnTo>
                <a:lnTo>
                  <a:pt x="743554" y="23634"/>
                </a:lnTo>
                <a:lnTo>
                  <a:pt x="771927" y="22105"/>
                </a:lnTo>
                <a:lnTo>
                  <a:pt x="800368" y="21085"/>
                </a:lnTo>
                <a:lnTo>
                  <a:pt x="828854" y="20406"/>
                </a:lnTo>
                <a:lnTo>
                  <a:pt x="857369" y="19952"/>
                </a:lnTo>
                <a:lnTo>
                  <a:pt x="885904" y="19650"/>
                </a:lnTo>
                <a:lnTo>
                  <a:pt x="914453" y="19449"/>
                </a:lnTo>
                <a:lnTo>
                  <a:pt x="944069" y="20373"/>
                </a:lnTo>
                <a:lnTo>
                  <a:pt x="974396" y="22047"/>
                </a:lnTo>
                <a:lnTo>
                  <a:pt x="1005197" y="24222"/>
                </a:lnTo>
                <a:lnTo>
                  <a:pt x="1035256" y="25672"/>
                </a:lnTo>
                <a:lnTo>
                  <a:pt x="1064821" y="26638"/>
                </a:lnTo>
                <a:lnTo>
                  <a:pt x="1094056" y="27282"/>
                </a:lnTo>
                <a:lnTo>
                  <a:pt x="1123070" y="27712"/>
                </a:lnTo>
                <a:lnTo>
                  <a:pt x="1151939" y="27998"/>
                </a:lnTo>
                <a:lnTo>
                  <a:pt x="1180709" y="28189"/>
                </a:lnTo>
                <a:lnTo>
                  <a:pt x="1209414" y="28316"/>
                </a:lnTo>
                <a:lnTo>
                  <a:pt x="1238076" y="28401"/>
                </a:lnTo>
                <a:lnTo>
                  <a:pt x="1266709" y="28458"/>
                </a:lnTo>
                <a:lnTo>
                  <a:pt x="1295323" y="29554"/>
                </a:lnTo>
                <a:lnTo>
                  <a:pt x="1323923" y="31343"/>
                </a:lnTo>
                <a:lnTo>
                  <a:pt x="1352516" y="33594"/>
                </a:lnTo>
                <a:lnTo>
                  <a:pt x="1378985" y="35095"/>
                </a:lnTo>
                <a:lnTo>
                  <a:pt x="1404040" y="36095"/>
                </a:lnTo>
                <a:lnTo>
                  <a:pt x="1428152" y="36762"/>
                </a:lnTo>
                <a:lnTo>
                  <a:pt x="1452693" y="38265"/>
                </a:lnTo>
                <a:lnTo>
                  <a:pt x="1477520" y="40325"/>
                </a:lnTo>
                <a:lnTo>
                  <a:pt x="1502539" y="42757"/>
                </a:lnTo>
                <a:lnTo>
                  <a:pt x="1550092" y="48281"/>
                </a:lnTo>
                <a:lnTo>
                  <a:pt x="1595922" y="54264"/>
                </a:lnTo>
                <a:lnTo>
                  <a:pt x="1640985" y="60451"/>
                </a:lnTo>
                <a:lnTo>
                  <a:pt x="1682885" y="63907"/>
                </a:lnTo>
                <a:lnTo>
                  <a:pt x="1722674" y="66501"/>
                </a:lnTo>
                <a:lnTo>
                  <a:pt x="1761524" y="71182"/>
                </a:lnTo>
                <a:lnTo>
                  <a:pt x="1808984" y="79767"/>
                </a:lnTo>
                <a:lnTo>
                  <a:pt x="1849857" y="83957"/>
                </a:lnTo>
                <a:lnTo>
                  <a:pt x="1892932" y="85373"/>
                </a:lnTo>
                <a:lnTo>
                  <a:pt x="1939114" y="85707"/>
                </a:lnTo>
                <a:lnTo>
                  <a:pt x="1909315" y="84662"/>
                </a:lnTo>
                <a:lnTo>
                  <a:pt x="1872574" y="78182"/>
                </a:lnTo>
                <a:lnTo>
                  <a:pt x="1837184" y="73962"/>
                </a:lnTo>
                <a:lnTo>
                  <a:pt x="1794242" y="66009"/>
                </a:lnTo>
                <a:lnTo>
                  <a:pt x="1760524" y="61085"/>
                </a:lnTo>
                <a:lnTo>
                  <a:pt x="1727900" y="58897"/>
                </a:lnTo>
                <a:lnTo>
                  <a:pt x="1692939" y="55102"/>
                </a:lnTo>
                <a:lnTo>
                  <a:pt x="1655176" y="49888"/>
                </a:lnTo>
                <a:lnTo>
                  <a:pt x="1613697" y="44042"/>
                </a:lnTo>
                <a:lnTo>
                  <a:pt x="1570568" y="40739"/>
                </a:lnTo>
                <a:lnTo>
                  <a:pt x="1525647" y="38212"/>
                </a:lnTo>
                <a:lnTo>
                  <a:pt x="1501815" y="36057"/>
                </a:lnTo>
                <a:lnTo>
                  <a:pt x="1477460" y="33562"/>
                </a:lnTo>
                <a:lnTo>
                  <a:pt x="1430643" y="27967"/>
                </a:lnTo>
                <a:lnTo>
                  <a:pt x="1384083" y="21952"/>
                </a:lnTo>
                <a:lnTo>
                  <a:pt x="1359814" y="18867"/>
                </a:lnTo>
                <a:lnTo>
                  <a:pt x="1335168" y="15752"/>
                </a:lnTo>
                <a:lnTo>
                  <a:pt x="1310270" y="12617"/>
                </a:lnTo>
                <a:lnTo>
                  <a:pt x="1285205" y="9468"/>
                </a:lnTo>
                <a:lnTo>
                  <a:pt x="1260028" y="6311"/>
                </a:lnTo>
                <a:lnTo>
                  <a:pt x="1233719" y="4206"/>
                </a:lnTo>
                <a:lnTo>
                  <a:pt x="1206654" y="2802"/>
                </a:lnTo>
                <a:lnTo>
                  <a:pt x="1179086" y="1867"/>
                </a:lnTo>
                <a:lnTo>
                  <a:pt x="1151182" y="1243"/>
                </a:lnTo>
                <a:lnTo>
                  <a:pt x="1123055" y="827"/>
                </a:lnTo>
                <a:lnTo>
                  <a:pt x="1094778" y="550"/>
                </a:lnTo>
                <a:lnTo>
                  <a:pt x="1066402" y="365"/>
                </a:lnTo>
                <a:lnTo>
                  <a:pt x="1037960" y="242"/>
                </a:lnTo>
                <a:lnTo>
                  <a:pt x="1009473" y="160"/>
                </a:lnTo>
                <a:lnTo>
                  <a:pt x="980957" y="105"/>
                </a:lnTo>
                <a:lnTo>
                  <a:pt x="952421" y="69"/>
                </a:lnTo>
                <a:lnTo>
                  <a:pt x="923873" y="44"/>
                </a:lnTo>
                <a:lnTo>
                  <a:pt x="895315" y="28"/>
                </a:lnTo>
                <a:lnTo>
                  <a:pt x="866752" y="18"/>
                </a:lnTo>
                <a:lnTo>
                  <a:pt x="838184" y="11"/>
                </a:lnTo>
                <a:lnTo>
                  <a:pt x="810673" y="6"/>
                </a:lnTo>
                <a:lnTo>
                  <a:pt x="783865" y="2"/>
                </a:lnTo>
                <a:lnTo>
                  <a:pt x="757527" y="0"/>
                </a:lnTo>
                <a:lnTo>
                  <a:pt x="730443" y="1057"/>
                </a:lnTo>
                <a:lnTo>
                  <a:pt x="702862" y="2820"/>
                </a:lnTo>
                <a:lnTo>
                  <a:pt x="674950" y="5054"/>
                </a:lnTo>
                <a:lnTo>
                  <a:pt x="647875" y="7601"/>
                </a:lnTo>
                <a:lnTo>
                  <a:pt x="621358" y="10358"/>
                </a:lnTo>
                <a:lnTo>
                  <a:pt x="595214" y="13254"/>
                </a:lnTo>
                <a:lnTo>
                  <a:pt x="568259" y="15185"/>
                </a:lnTo>
                <a:lnTo>
                  <a:pt x="540764" y="16472"/>
                </a:lnTo>
                <a:lnTo>
                  <a:pt x="512910" y="17330"/>
                </a:lnTo>
                <a:lnTo>
                  <a:pt x="486931" y="18960"/>
                </a:lnTo>
                <a:lnTo>
                  <a:pt x="462204" y="21106"/>
                </a:lnTo>
                <a:lnTo>
                  <a:pt x="438311" y="23594"/>
                </a:lnTo>
                <a:lnTo>
                  <a:pt x="413916" y="26311"/>
                </a:lnTo>
                <a:lnTo>
                  <a:pt x="389185" y="29181"/>
                </a:lnTo>
                <a:lnTo>
                  <a:pt x="364232" y="32153"/>
                </a:lnTo>
                <a:lnTo>
                  <a:pt x="316750" y="38277"/>
                </a:lnTo>
                <a:lnTo>
                  <a:pt x="270953" y="44526"/>
                </a:lnTo>
                <a:lnTo>
                  <a:pt x="225904" y="50832"/>
                </a:lnTo>
                <a:lnTo>
                  <a:pt x="184010" y="54340"/>
                </a:lnTo>
                <a:lnTo>
                  <a:pt x="144224" y="56957"/>
                </a:lnTo>
                <a:lnTo>
                  <a:pt x="105375" y="61648"/>
                </a:lnTo>
                <a:lnTo>
                  <a:pt x="57916" y="65183"/>
                </a:lnTo>
                <a:lnTo>
                  <a:pt x="0" y="76196"/>
                </a:lnTo>
              </a:path>
            </a:pathLst>
          </a:cu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796989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Outcome: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33%-66% of all males in German territory died</a:t>
            </a:r>
          </a:p>
          <a:p>
            <a:r>
              <a:rPr lang="en-CA" dirty="0"/>
              <a:t>All countries involved were devastated by losses</a:t>
            </a:r>
          </a:p>
          <a:p>
            <a:r>
              <a:rPr lang="en-CA" dirty="0"/>
              <a:t>Still religious divide that was unlikely to be solved by war</a:t>
            </a:r>
          </a:p>
          <a:p>
            <a:r>
              <a:rPr lang="en-CA" dirty="0"/>
              <a:t>Absolute rulers were finally more powerful than the religious </a:t>
            </a:r>
            <a:r>
              <a:rPr lang="en-CA" dirty="0">
                <a:solidFill>
                  <a:srgbClr val="7030A0"/>
                </a:solidFill>
              </a:rPr>
              <a:t>leaders</a:t>
            </a:r>
          </a:p>
        </p:txBody>
      </p:sp>
    </p:spTree>
    <p:extLst>
      <p:ext uri="{BB962C8B-B14F-4D97-AF65-F5344CB8AC3E}">
        <p14:creationId xmlns:p14="http://schemas.microsoft.com/office/powerpoint/2010/main" val="5687544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Treaty of Westphalia (1648)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(historic region of Germany)</a:t>
            </a:r>
          </a:p>
          <a:p>
            <a:r>
              <a:rPr lang="en-CA" dirty="0"/>
              <a:t>Recognized state sovereignty</a:t>
            </a:r>
          </a:p>
          <a:p>
            <a:r>
              <a:rPr lang="en-CA" dirty="0"/>
              <a:t>+300 German princes given right to decide the faith of their principalities</a:t>
            </a:r>
          </a:p>
          <a:p>
            <a:r>
              <a:rPr lang="en-CA" dirty="0"/>
              <a:t>This religious division continued to influence in modern times with Otto von Bismarck and Adolf </a:t>
            </a:r>
            <a:r>
              <a:rPr lang="en-CA" dirty="0">
                <a:solidFill>
                  <a:srgbClr val="7030A0"/>
                </a:solidFill>
              </a:rPr>
              <a:t>Hitler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5997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HIGHLIGHTER" val="fals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770</TotalTime>
  <Words>1011</Words>
  <Application>Microsoft Office PowerPoint</Application>
  <PresentationFormat>Widescreen</PresentationFormat>
  <Paragraphs>124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Calibri</vt:lpstr>
      <vt:lpstr>Calibri Light</vt:lpstr>
      <vt:lpstr>Office Theme</vt:lpstr>
      <vt:lpstr>Absolutely Absolutism and Parliamentary Progress</vt:lpstr>
      <vt:lpstr>Absolutely Absolutism &amp; Parliamentary Progress</vt:lpstr>
      <vt:lpstr>Terminology</vt:lpstr>
      <vt:lpstr>Hapsburgs</vt:lpstr>
      <vt:lpstr>PowerPoint Presentation</vt:lpstr>
      <vt:lpstr>Thirty Years’ War</vt:lpstr>
      <vt:lpstr>PowerPoint Presentation</vt:lpstr>
      <vt:lpstr>Outcome: </vt:lpstr>
      <vt:lpstr>Treaty of Westphalia (1648)</vt:lpstr>
      <vt:lpstr>Significance: </vt:lpstr>
      <vt:lpstr>PowerPoint Presentation</vt:lpstr>
      <vt:lpstr>Seven Years War (1756-1763)</vt:lpstr>
      <vt:lpstr>England and Constitutionalism</vt:lpstr>
      <vt:lpstr>Puritan Revolution</vt:lpstr>
      <vt:lpstr>PowerPoint Presentation</vt:lpstr>
      <vt:lpstr>PowerPoint Presentation</vt:lpstr>
      <vt:lpstr>PowerPoint Presentation</vt:lpstr>
      <vt:lpstr>PowerPoint Presentation</vt:lpstr>
      <vt:lpstr>Achievements: </vt:lpstr>
      <vt:lpstr>Philosophers of the Time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Absolutely Absolutism and</dc:title>
  <dc:creator>Mairi .</dc:creator>
  <cp:lastModifiedBy>Bew, Mairi</cp:lastModifiedBy>
  <cp:revision>27</cp:revision>
  <cp:lastPrinted>2016-10-24T12:40:20Z</cp:lastPrinted>
  <dcterms:created xsi:type="dcterms:W3CDTF">2016-10-23T15:50:59Z</dcterms:created>
  <dcterms:modified xsi:type="dcterms:W3CDTF">2016-10-24T15:36:23Z</dcterms:modified>
</cp:coreProperties>
</file>