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30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1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5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96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11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0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16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6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75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10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0991-8DF1-4006-A78A-3FE4745C2B4A}" type="datetimeFigureOut">
              <a:rPr lang="en-CA" smtClean="0"/>
              <a:t>28/11/2017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94364-216F-4EA2-99FF-97B7E75F44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5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Cahiers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60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Tasks, while reading The </a:t>
            </a:r>
            <a:r>
              <a:rPr lang="en-US" i="1" dirty="0" smtClean="0"/>
              <a:t>cahiers de </a:t>
            </a:r>
            <a:r>
              <a:rPr lang="en-US" i="1" dirty="0" err="1" smtClean="0"/>
              <a:t>doléances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Read pages 73-80. 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what the </a:t>
            </a:r>
            <a:r>
              <a:rPr lang="en-US" i="1" dirty="0" smtClean="0"/>
              <a:t>cahiers</a:t>
            </a:r>
            <a:r>
              <a:rPr lang="en-US" dirty="0" smtClean="0"/>
              <a:t> are and what their purposes were.  What is that value of these sources?  What is the limitation of these sources? </a:t>
            </a:r>
          </a:p>
          <a:p>
            <a:pPr marL="514350" indent="-514350">
              <a:buAutoNum type="arabicPeriod"/>
            </a:pPr>
            <a:r>
              <a:rPr lang="en-US" dirty="0" smtClean="0"/>
              <a:t>Highlight 20 words or phrases that you are unsure about their meaning.  Look up the meaning and explain it in your own words.  Provide an example, if appropriate.  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 through the </a:t>
            </a:r>
            <a:r>
              <a:rPr lang="en-US" i="1" dirty="0" smtClean="0"/>
              <a:t>cahiers</a:t>
            </a:r>
            <a:r>
              <a:rPr lang="en-US" dirty="0" smtClean="0"/>
              <a:t> of the three estates.  Underline and annotate the grievances they identify.  Annotations should include translations, explanations, and interpretations, as required. 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the table provided (question 1 on page 80) and answer question 2 (on p 80) in a formal paragraph structure.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949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Cahiers</vt:lpstr>
      <vt:lpstr>Tasks, while reading The cahiers de doléances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Cahiers</dc:title>
  <dc:creator>Bew, Mairi</dc:creator>
  <cp:lastModifiedBy>Bew, Mairi</cp:lastModifiedBy>
  <cp:revision>1</cp:revision>
  <dcterms:created xsi:type="dcterms:W3CDTF">2017-11-28T12:37:41Z</dcterms:created>
  <dcterms:modified xsi:type="dcterms:W3CDTF">2017-11-28T12:38:01Z</dcterms:modified>
</cp:coreProperties>
</file>