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9122F-7EE6-426E-865B-2EA82C1E5E47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C174F-A28C-4668-882B-8977AC2DB8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1987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0B64-BB91-453B-90F7-D92CA780BFB5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EE7C-19C5-4A97-84DE-8D0AED2DF0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017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0B64-BB91-453B-90F7-D92CA780BFB5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EE7C-19C5-4A97-84DE-8D0AED2DF0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413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0B64-BB91-453B-90F7-D92CA780BFB5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EE7C-19C5-4A97-84DE-8D0AED2DF0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388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0B64-BB91-453B-90F7-D92CA780BFB5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EE7C-19C5-4A97-84DE-8D0AED2DF0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878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0B64-BB91-453B-90F7-D92CA780BFB5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EE7C-19C5-4A97-84DE-8D0AED2DF0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244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0B64-BB91-453B-90F7-D92CA780BFB5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EE7C-19C5-4A97-84DE-8D0AED2DF0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872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0B64-BB91-453B-90F7-D92CA780BFB5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EE7C-19C5-4A97-84DE-8D0AED2DF0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888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0B64-BB91-453B-90F7-D92CA780BFB5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EE7C-19C5-4A97-84DE-8D0AED2DF0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636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0B64-BB91-453B-90F7-D92CA780BFB5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EE7C-19C5-4A97-84DE-8D0AED2DF0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204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0B64-BB91-453B-90F7-D92CA780BFB5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EE7C-19C5-4A97-84DE-8D0AED2DF0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544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0B64-BB91-453B-90F7-D92CA780BFB5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EE7C-19C5-4A97-84DE-8D0AED2DF0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8000"/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E0B64-BB91-453B-90F7-D92CA780BFB5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4EE7C-19C5-4A97-84DE-8D0AED2DF0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38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1" Type="http://schemas.openxmlformats.org/officeDocument/2006/relationships/tags" Target="../tags/tag1.xml"/><Relationship Id="rId6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90.xml"/><Relationship Id="rId18" Type="http://schemas.openxmlformats.org/officeDocument/2006/relationships/tags" Target="../tags/tag95.xml"/><Relationship Id="rId26" Type="http://schemas.openxmlformats.org/officeDocument/2006/relationships/tags" Target="../tags/tag103.xml"/><Relationship Id="rId39" Type="http://schemas.openxmlformats.org/officeDocument/2006/relationships/tags" Target="../tags/tag116.xml"/><Relationship Id="rId21" Type="http://schemas.openxmlformats.org/officeDocument/2006/relationships/tags" Target="../tags/tag98.xml"/><Relationship Id="rId34" Type="http://schemas.openxmlformats.org/officeDocument/2006/relationships/tags" Target="../tags/tag111.xml"/><Relationship Id="rId42" Type="http://schemas.openxmlformats.org/officeDocument/2006/relationships/tags" Target="../tags/tag119.xml"/><Relationship Id="rId47" Type="http://schemas.openxmlformats.org/officeDocument/2006/relationships/tags" Target="../tags/tag124.xml"/><Relationship Id="rId50" Type="http://schemas.openxmlformats.org/officeDocument/2006/relationships/tags" Target="../tags/tag127.xml"/><Relationship Id="rId55" Type="http://schemas.openxmlformats.org/officeDocument/2006/relationships/tags" Target="../tags/tag132.xml"/><Relationship Id="rId63" Type="http://schemas.openxmlformats.org/officeDocument/2006/relationships/tags" Target="../tags/tag140.xml"/><Relationship Id="rId68" Type="http://schemas.openxmlformats.org/officeDocument/2006/relationships/tags" Target="../tags/tag145.xml"/><Relationship Id="rId76" Type="http://schemas.openxmlformats.org/officeDocument/2006/relationships/tags" Target="../tags/tag153.xml"/><Relationship Id="rId7" Type="http://schemas.openxmlformats.org/officeDocument/2006/relationships/tags" Target="../tags/tag84.xml"/><Relationship Id="rId71" Type="http://schemas.openxmlformats.org/officeDocument/2006/relationships/tags" Target="../tags/tag148.xml"/><Relationship Id="rId2" Type="http://schemas.openxmlformats.org/officeDocument/2006/relationships/tags" Target="../tags/tag79.xml"/><Relationship Id="rId16" Type="http://schemas.openxmlformats.org/officeDocument/2006/relationships/tags" Target="../tags/tag93.xml"/><Relationship Id="rId29" Type="http://schemas.openxmlformats.org/officeDocument/2006/relationships/tags" Target="../tags/tag106.xml"/><Relationship Id="rId11" Type="http://schemas.openxmlformats.org/officeDocument/2006/relationships/tags" Target="../tags/tag88.xml"/><Relationship Id="rId24" Type="http://schemas.openxmlformats.org/officeDocument/2006/relationships/tags" Target="../tags/tag101.xml"/><Relationship Id="rId32" Type="http://schemas.openxmlformats.org/officeDocument/2006/relationships/tags" Target="../tags/tag109.xml"/><Relationship Id="rId37" Type="http://schemas.openxmlformats.org/officeDocument/2006/relationships/tags" Target="../tags/tag114.xml"/><Relationship Id="rId40" Type="http://schemas.openxmlformats.org/officeDocument/2006/relationships/tags" Target="../tags/tag117.xml"/><Relationship Id="rId45" Type="http://schemas.openxmlformats.org/officeDocument/2006/relationships/tags" Target="../tags/tag122.xml"/><Relationship Id="rId53" Type="http://schemas.openxmlformats.org/officeDocument/2006/relationships/tags" Target="../tags/tag130.xml"/><Relationship Id="rId58" Type="http://schemas.openxmlformats.org/officeDocument/2006/relationships/tags" Target="../tags/tag135.xml"/><Relationship Id="rId66" Type="http://schemas.openxmlformats.org/officeDocument/2006/relationships/tags" Target="../tags/tag143.xml"/><Relationship Id="rId74" Type="http://schemas.openxmlformats.org/officeDocument/2006/relationships/tags" Target="../tags/tag151.xml"/><Relationship Id="rId5" Type="http://schemas.openxmlformats.org/officeDocument/2006/relationships/tags" Target="../tags/tag82.xml"/><Relationship Id="rId15" Type="http://schemas.openxmlformats.org/officeDocument/2006/relationships/tags" Target="../tags/tag92.xml"/><Relationship Id="rId23" Type="http://schemas.openxmlformats.org/officeDocument/2006/relationships/tags" Target="../tags/tag100.xml"/><Relationship Id="rId28" Type="http://schemas.openxmlformats.org/officeDocument/2006/relationships/tags" Target="../tags/tag105.xml"/><Relationship Id="rId36" Type="http://schemas.openxmlformats.org/officeDocument/2006/relationships/tags" Target="../tags/tag113.xml"/><Relationship Id="rId49" Type="http://schemas.openxmlformats.org/officeDocument/2006/relationships/tags" Target="../tags/tag126.xml"/><Relationship Id="rId57" Type="http://schemas.openxmlformats.org/officeDocument/2006/relationships/tags" Target="../tags/tag134.xml"/><Relationship Id="rId61" Type="http://schemas.openxmlformats.org/officeDocument/2006/relationships/tags" Target="../tags/tag138.xml"/><Relationship Id="rId10" Type="http://schemas.openxmlformats.org/officeDocument/2006/relationships/tags" Target="../tags/tag87.xml"/><Relationship Id="rId19" Type="http://schemas.openxmlformats.org/officeDocument/2006/relationships/tags" Target="../tags/tag96.xml"/><Relationship Id="rId31" Type="http://schemas.openxmlformats.org/officeDocument/2006/relationships/tags" Target="../tags/tag108.xml"/><Relationship Id="rId44" Type="http://schemas.openxmlformats.org/officeDocument/2006/relationships/tags" Target="../tags/tag121.xml"/><Relationship Id="rId52" Type="http://schemas.openxmlformats.org/officeDocument/2006/relationships/tags" Target="../tags/tag129.xml"/><Relationship Id="rId60" Type="http://schemas.openxmlformats.org/officeDocument/2006/relationships/tags" Target="../tags/tag137.xml"/><Relationship Id="rId65" Type="http://schemas.openxmlformats.org/officeDocument/2006/relationships/tags" Target="../tags/tag142.xml"/><Relationship Id="rId73" Type="http://schemas.openxmlformats.org/officeDocument/2006/relationships/tags" Target="../tags/tag150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tags" Target="../tags/tag91.xml"/><Relationship Id="rId22" Type="http://schemas.openxmlformats.org/officeDocument/2006/relationships/tags" Target="../tags/tag99.xml"/><Relationship Id="rId27" Type="http://schemas.openxmlformats.org/officeDocument/2006/relationships/tags" Target="../tags/tag104.xml"/><Relationship Id="rId30" Type="http://schemas.openxmlformats.org/officeDocument/2006/relationships/tags" Target="../tags/tag107.xml"/><Relationship Id="rId35" Type="http://schemas.openxmlformats.org/officeDocument/2006/relationships/tags" Target="../tags/tag112.xml"/><Relationship Id="rId43" Type="http://schemas.openxmlformats.org/officeDocument/2006/relationships/tags" Target="../tags/tag120.xml"/><Relationship Id="rId48" Type="http://schemas.openxmlformats.org/officeDocument/2006/relationships/tags" Target="../tags/tag125.xml"/><Relationship Id="rId56" Type="http://schemas.openxmlformats.org/officeDocument/2006/relationships/tags" Target="../tags/tag133.xml"/><Relationship Id="rId64" Type="http://schemas.openxmlformats.org/officeDocument/2006/relationships/tags" Target="../tags/tag141.xml"/><Relationship Id="rId69" Type="http://schemas.openxmlformats.org/officeDocument/2006/relationships/tags" Target="../tags/tag146.xml"/><Relationship Id="rId77" Type="http://schemas.openxmlformats.org/officeDocument/2006/relationships/slideLayout" Target="../slideLayouts/slideLayout2.xml"/><Relationship Id="rId8" Type="http://schemas.openxmlformats.org/officeDocument/2006/relationships/tags" Target="../tags/tag85.xml"/><Relationship Id="rId51" Type="http://schemas.openxmlformats.org/officeDocument/2006/relationships/tags" Target="../tags/tag128.xml"/><Relationship Id="rId72" Type="http://schemas.openxmlformats.org/officeDocument/2006/relationships/tags" Target="../tags/tag149.xml"/><Relationship Id="rId3" Type="http://schemas.openxmlformats.org/officeDocument/2006/relationships/tags" Target="../tags/tag80.xml"/><Relationship Id="rId12" Type="http://schemas.openxmlformats.org/officeDocument/2006/relationships/tags" Target="../tags/tag89.xml"/><Relationship Id="rId17" Type="http://schemas.openxmlformats.org/officeDocument/2006/relationships/tags" Target="../tags/tag94.xml"/><Relationship Id="rId25" Type="http://schemas.openxmlformats.org/officeDocument/2006/relationships/tags" Target="../tags/tag102.xml"/><Relationship Id="rId33" Type="http://schemas.openxmlformats.org/officeDocument/2006/relationships/tags" Target="../tags/tag110.xml"/><Relationship Id="rId38" Type="http://schemas.openxmlformats.org/officeDocument/2006/relationships/tags" Target="../tags/tag115.xml"/><Relationship Id="rId46" Type="http://schemas.openxmlformats.org/officeDocument/2006/relationships/tags" Target="../tags/tag123.xml"/><Relationship Id="rId59" Type="http://schemas.openxmlformats.org/officeDocument/2006/relationships/tags" Target="../tags/tag136.xml"/><Relationship Id="rId67" Type="http://schemas.openxmlformats.org/officeDocument/2006/relationships/tags" Target="../tags/tag144.xml"/><Relationship Id="rId20" Type="http://schemas.openxmlformats.org/officeDocument/2006/relationships/tags" Target="../tags/tag97.xml"/><Relationship Id="rId41" Type="http://schemas.openxmlformats.org/officeDocument/2006/relationships/tags" Target="../tags/tag118.xml"/><Relationship Id="rId54" Type="http://schemas.openxmlformats.org/officeDocument/2006/relationships/tags" Target="../tags/tag131.xml"/><Relationship Id="rId62" Type="http://schemas.openxmlformats.org/officeDocument/2006/relationships/tags" Target="../tags/tag139.xml"/><Relationship Id="rId70" Type="http://schemas.openxmlformats.org/officeDocument/2006/relationships/tags" Target="../tags/tag147.xml"/><Relationship Id="rId75" Type="http://schemas.openxmlformats.org/officeDocument/2006/relationships/tags" Target="../tags/tag152.xml"/><Relationship Id="rId1" Type="http://schemas.openxmlformats.org/officeDocument/2006/relationships/tags" Target="../tags/tag78.xml"/><Relationship Id="rId6" Type="http://schemas.openxmlformats.org/officeDocument/2006/relationships/tags" Target="../tags/tag8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61.xml"/><Relationship Id="rId13" Type="http://schemas.openxmlformats.org/officeDocument/2006/relationships/tags" Target="../tags/tag166.xml"/><Relationship Id="rId18" Type="http://schemas.openxmlformats.org/officeDocument/2006/relationships/tags" Target="../tags/tag171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56.xml"/><Relationship Id="rId21" Type="http://schemas.openxmlformats.org/officeDocument/2006/relationships/tags" Target="../tags/tag174.xml"/><Relationship Id="rId7" Type="http://schemas.openxmlformats.org/officeDocument/2006/relationships/tags" Target="../tags/tag160.xml"/><Relationship Id="rId12" Type="http://schemas.openxmlformats.org/officeDocument/2006/relationships/tags" Target="../tags/tag165.xml"/><Relationship Id="rId17" Type="http://schemas.openxmlformats.org/officeDocument/2006/relationships/tags" Target="../tags/tag170.xml"/><Relationship Id="rId25" Type="http://schemas.openxmlformats.org/officeDocument/2006/relationships/tags" Target="../tags/tag178.xml"/><Relationship Id="rId2" Type="http://schemas.openxmlformats.org/officeDocument/2006/relationships/tags" Target="../tags/tag155.xml"/><Relationship Id="rId16" Type="http://schemas.openxmlformats.org/officeDocument/2006/relationships/tags" Target="../tags/tag169.xml"/><Relationship Id="rId20" Type="http://schemas.openxmlformats.org/officeDocument/2006/relationships/tags" Target="../tags/tag173.xml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11" Type="http://schemas.openxmlformats.org/officeDocument/2006/relationships/tags" Target="../tags/tag164.xml"/><Relationship Id="rId24" Type="http://schemas.openxmlformats.org/officeDocument/2006/relationships/tags" Target="../tags/tag177.xml"/><Relationship Id="rId5" Type="http://schemas.openxmlformats.org/officeDocument/2006/relationships/tags" Target="../tags/tag158.xml"/><Relationship Id="rId15" Type="http://schemas.openxmlformats.org/officeDocument/2006/relationships/tags" Target="../tags/tag168.xml"/><Relationship Id="rId23" Type="http://schemas.openxmlformats.org/officeDocument/2006/relationships/tags" Target="../tags/tag176.xml"/><Relationship Id="rId10" Type="http://schemas.openxmlformats.org/officeDocument/2006/relationships/tags" Target="../tags/tag163.xml"/><Relationship Id="rId19" Type="http://schemas.openxmlformats.org/officeDocument/2006/relationships/tags" Target="../tags/tag172.xml"/><Relationship Id="rId4" Type="http://schemas.openxmlformats.org/officeDocument/2006/relationships/tags" Target="../tags/tag157.xml"/><Relationship Id="rId9" Type="http://schemas.openxmlformats.org/officeDocument/2006/relationships/tags" Target="../tags/tag162.xml"/><Relationship Id="rId14" Type="http://schemas.openxmlformats.org/officeDocument/2006/relationships/tags" Target="../tags/tag167.xml"/><Relationship Id="rId22" Type="http://schemas.openxmlformats.org/officeDocument/2006/relationships/tags" Target="../tags/tag175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91.xml"/><Relationship Id="rId18" Type="http://schemas.openxmlformats.org/officeDocument/2006/relationships/tags" Target="../tags/tag196.xml"/><Relationship Id="rId26" Type="http://schemas.openxmlformats.org/officeDocument/2006/relationships/tags" Target="../tags/tag204.xml"/><Relationship Id="rId39" Type="http://schemas.openxmlformats.org/officeDocument/2006/relationships/tags" Target="../tags/tag217.xml"/><Relationship Id="rId3" Type="http://schemas.openxmlformats.org/officeDocument/2006/relationships/tags" Target="../tags/tag181.xml"/><Relationship Id="rId21" Type="http://schemas.openxmlformats.org/officeDocument/2006/relationships/tags" Target="../tags/tag199.xml"/><Relationship Id="rId34" Type="http://schemas.openxmlformats.org/officeDocument/2006/relationships/tags" Target="../tags/tag212.xml"/><Relationship Id="rId42" Type="http://schemas.openxmlformats.org/officeDocument/2006/relationships/tags" Target="../tags/tag220.xml"/><Relationship Id="rId47" Type="http://schemas.openxmlformats.org/officeDocument/2006/relationships/tags" Target="../tags/tag225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185.xml"/><Relationship Id="rId12" Type="http://schemas.openxmlformats.org/officeDocument/2006/relationships/tags" Target="../tags/tag190.xml"/><Relationship Id="rId17" Type="http://schemas.openxmlformats.org/officeDocument/2006/relationships/tags" Target="../tags/tag195.xml"/><Relationship Id="rId25" Type="http://schemas.openxmlformats.org/officeDocument/2006/relationships/tags" Target="../tags/tag203.xml"/><Relationship Id="rId33" Type="http://schemas.openxmlformats.org/officeDocument/2006/relationships/tags" Target="../tags/tag211.xml"/><Relationship Id="rId38" Type="http://schemas.openxmlformats.org/officeDocument/2006/relationships/tags" Target="../tags/tag216.xml"/><Relationship Id="rId46" Type="http://schemas.openxmlformats.org/officeDocument/2006/relationships/tags" Target="../tags/tag224.xml"/><Relationship Id="rId2" Type="http://schemas.openxmlformats.org/officeDocument/2006/relationships/tags" Target="../tags/tag180.xml"/><Relationship Id="rId16" Type="http://schemas.openxmlformats.org/officeDocument/2006/relationships/tags" Target="../tags/tag194.xml"/><Relationship Id="rId20" Type="http://schemas.openxmlformats.org/officeDocument/2006/relationships/tags" Target="../tags/tag198.xml"/><Relationship Id="rId29" Type="http://schemas.openxmlformats.org/officeDocument/2006/relationships/tags" Target="../tags/tag207.xml"/><Relationship Id="rId41" Type="http://schemas.openxmlformats.org/officeDocument/2006/relationships/tags" Target="../tags/tag219.xml"/><Relationship Id="rId1" Type="http://schemas.openxmlformats.org/officeDocument/2006/relationships/tags" Target="../tags/tag179.xml"/><Relationship Id="rId6" Type="http://schemas.openxmlformats.org/officeDocument/2006/relationships/tags" Target="../tags/tag184.xml"/><Relationship Id="rId11" Type="http://schemas.openxmlformats.org/officeDocument/2006/relationships/tags" Target="../tags/tag189.xml"/><Relationship Id="rId24" Type="http://schemas.openxmlformats.org/officeDocument/2006/relationships/tags" Target="../tags/tag202.xml"/><Relationship Id="rId32" Type="http://schemas.openxmlformats.org/officeDocument/2006/relationships/tags" Target="../tags/tag210.xml"/><Relationship Id="rId37" Type="http://schemas.openxmlformats.org/officeDocument/2006/relationships/tags" Target="../tags/tag215.xml"/><Relationship Id="rId40" Type="http://schemas.openxmlformats.org/officeDocument/2006/relationships/tags" Target="../tags/tag218.xml"/><Relationship Id="rId45" Type="http://schemas.openxmlformats.org/officeDocument/2006/relationships/tags" Target="../tags/tag223.xml"/><Relationship Id="rId5" Type="http://schemas.openxmlformats.org/officeDocument/2006/relationships/tags" Target="../tags/tag183.xml"/><Relationship Id="rId15" Type="http://schemas.openxmlformats.org/officeDocument/2006/relationships/tags" Target="../tags/tag193.xml"/><Relationship Id="rId23" Type="http://schemas.openxmlformats.org/officeDocument/2006/relationships/tags" Target="../tags/tag201.xml"/><Relationship Id="rId28" Type="http://schemas.openxmlformats.org/officeDocument/2006/relationships/tags" Target="../tags/tag206.xml"/><Relationship Id="rId36" Type="http://schemas.openxmlformats.org/officeDocument/2006/relationships/tags" Target="../tags/tag214.xml"/><Relationship Id="rId49" Type="http://schemas.openxmlformats.org/officeDocument/2006/relationships/tags" Target="../tags/tag227.xml"/><Relationship Id="rId10" Type="http://schemas.openxmlformats.org/officeDocument/2006/relationships/tags" Target="../tags/tag188.xml"/><Relationship Id="rId19" Type="http://schemas.openxmlformats.org/officeDocument/2006/relationships/tags" Target="../tags/tag197.xml"/><Relationship Id="rId31" Type="http://schemas.openxmlformats.org/officeDocument/2006/relationships/tags" Target="../tags/tag209.xml"/><Relationship Id="rId44" Type="http://schemas.openxmlformats.org/officeDocument/2006/relationships/tags" Target="../tags/tag222.xml"/><Relationship Id="rId4" Type="http://schemas.openxmlformats.org/officeDocument/2006/relationships/tags" Target="../tags/tag182.xml"/><Relationship Id="rId9" Type="http://schemas.openxmlformats.org/officeDocument/2006/relationships/tags" Target="../tags/tag187.xml"/><Relationship Id="rId14" Type="http://schemas.openxmlformats.org/officeDocument/2006/relationships/tags" Target="../tags/tag192.xml"/><Relationship Id="rId22" Type="http://schemas.openxmlformats.org/officeDocument/2006/relationships/tags" Target="../tags/tag200.xml"/><Relationship Id="rId27" Type="http://schemas.openxmlformats.org/officeDocument/2006/relationships/tags" Target="../tags/tag205.xml"/><Relationship Id="rId30" Type="http://schemas.openxmlformats.org/officeDocument/2006/relationships/tags" Target="../tags/tag208.xml"/><Relationship Id="rId35" Type="http://schemas.openxmlformats.org/officeDocument/2006/relationships/tags" Target="../tags/tag213.xml"/><Relationship Id="rId43" Type="http://schemas.openxmlformats.org/officeDocument/2006/relationships/tags" Target="../tags/tag221.xml"/><Relationship Id="rId48" Type="http://schemas.openxmlformats.org/officeDocument/2006/relationships/tags" Target="../tags/tag226.xml"/><Relationship Id="rId8" Type="http://schemas.openxmlformats.org/officeDocument/2006/relationships/tags" Target="../tags/tag18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Civilization: </a:t>
            </a:r>
            <a:br>
              <a:rPr lang="en-US" dirty="0" smtClean="0"/>
            </a:br>
            <a:r>
              <a:rPr lang="en-US" dirty="0" smtClean="0"/>
              <a:t>The West and the Rest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CLN </a:t>
            </a:r>
          </a:p>
          <a:p>
            <a:r>
              <a:rPr lang="en-US" dirty="0" smtClean="0"/>
              <a:t>Lesson 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580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Civilization: The West and the Rest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Learning Goal:  Use Historical Thinking Concepts to assess historical scholarship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Review Ferguson’s study of Western Civilization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Discussion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Complete the paragraph and hand it in!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23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a) Refutes the idea that all civilizations are equal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grpSp>
        <p:nvGrpSpPr>
          <p:cNvPr id="12" name="SMARTInkShape-Group1"/>
          <p:cNvGrpSpPr/>
          <p:nvPr/>
        </p:nvGrpSpPr>
        <p:grpSpPr>
          <a:xfrm>
            <a:off x="1123950" y="1819275"/>
            <a:ext cx="2790823" cy="790576"/>
            <a:chOff x="1123950" y="1819275"/>
            <a:chExt cx="2790823" cy="790576"/>
          </a:xfrm>
        </p:grpSpPr>
        <p:sp>
          <p:nvSpPr>
            <p:cNvPr id="4" name="SMARTInkShape-1"/>
            <p:cNvSpPr/>
            <p:nvPr>
              <p:custDataLst>
                <p:tags r:id="rId70"/>
              </p:custDataLst>
            </p:nvPr>
          </p:nvSpPr>
          <p:spPr>
            <a:xfrm>
              <a:off x="1123950" y="2171700"/>
              <a:ext cx="495301" cy="28184"/>
            </a:xfrm>
            <a:custGeom>
              <a:avLst/>
              <a:gdLst/>
              <a:ahLst/>
              <a:cxnLst/>
              <a:rect l="0" t="0" r="0" b="0"/>
              <a:pathLst>
                <a:path w="495301" h="28184">
                  <a:moveTo>
                    <a:pt x="0" y="19050"/>
                  </a:moveTo>
                  <a:lnTo>
                    <a:pt x="0" y="19050"/>
                  </a:lnTo>
                  <a:lnTo>
                    <a:pt x="0" y="24106"/>
                  </a:lnTo>
                  <a:lnTo>
                    <a:pt x="35395" y="27251"/>
                  </a:lnTo>
                  <a:lnTo>
                    <a:pt x="77633" y="28183"/>
                  </a:lnTo>
                  <a:lnTo>
                    <a:pt x="122015" y="23402"/>
                  </a:lnTo>
                  <a:lnTo>
                    <a:pt x="168680" y="20340"/>
                  </a:lnTo>
                  <a:lnTo>
                    <a:pt x="203027" y="19623"/>
                  </a:lnTo>
                  <a:lnTo>
                    <a:pt x="238401" y="18246"/>
                  </a:lnTo>
                  <a:lnTo>
                    <a:pt x="271762" y="14107"/>
                  </a:lnTo>
                  <a:lnTo>
                    <a:pt x="304227" y="11561"/>
                  </a:lnTo>
                  <a:lnTo>
                    <a:pt x="349433" y="7306"/>
                  </a:lnTo>
                  <a:lnTo>
                    <a:pt x="389638" y="2165"/>
                  </a:lnTo>
                  <a:lnTo>
                    <a:pt x="495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2"/>
            <p:cNvSpPr/>
            <p:nvPr>
              <p:custDataLst>
                <p:tags r:id="rId71"/>
              </p:custDataLst>
            </p:nvPr>
          </p:nvSpPr>
          <p:spPr>
            <a:xfrm>
              <a:off x="1692479" y="2083296"/>
              <a:ext cx="403022" cy="497980"/>
            </a:xfrm>
            <a:custGeom>
              <a:avLst/>
              <a:gdLst/>
              <a:ahLst/>
              <a:cxnLst/>
              <a:rect l="0" t="0" r="0" b="0"/>
              <a:pathLst>
                <a:path w="403022" h="497980">
                  <a:moveTo>
                    <a:pt x="260146" y="21729"/>
                  </a:moveTo>
                  <a:lnTo>
                    <a:pt x="260146" y="21729"/>
                  </a:lnTo>
                  <a:lnTo>
                    <a:pt x="260146" y="12596"/>
                  </a:lnTo>
                  <a:lnTo>
                    <a:pt x="244977" y="2207"/>
                  </a:lnTo>
                  <a:lnTo>
                    <a:pt x="223418" y="0"/>
                  </a:lnTo>
                  <a:lnTo>
                    <a:pt x="176574" y="7206"/>
                  </a:lnTo>
                  <a:lnTo>
                    <a:pt x="136746" y="19880"/>
                  </a:lnTo>
                  <a:lnTo>
                    <a:pt x="98305" y="41668"/>
                  </a:lnTo>
                  <a:lnTo>
                    <a:pt x="51665" y="72646"/>
                  </a:lnTo>
                  <a:lnTo>
                    <a:pt x="22860" y="100774"/>
                  </a:lnTo>
                  <a:lnTo>
                    <a:pt x="10752" y="119302"/>
                  </a:lnTo>
                  <a:lnTo>
                    <a:pt x="1843" y="141647"/>
                  </a:lnTo>
                  <a:lnTo>
                    <a:pt x="0" y="160046"/>
                  </a:lnTo>
                  <a:lnTo>
                    <a:pt x="4913" y="182304"/>
                  </a:lnTo>
                  <a:lnTo>
                    <a:pt x="13071" y="199482"/>
                  </a:lnTo>
                  <a:lnTo>
                    <a:pt x="16055" y="203731"/>
                  </a:lnTo>
                  <a:lnTo>
                    <a:pt x="35423" y="214768"/>
                  </a:lnTo>
                  <a:lnTo>
                    <a:pt x="63866" y="220374"/>
                  </a:lnTo>
                  <a:lnTo>
                    <a:pt x="101783" y="218659"/>
                  </a:lnTo>
                  <a:lnTo>
                    <a:pt x="148040" y="205471"/>
                  </a:lnTo>
                  <a:lnTo>
                    <a:pt x="174013" y="195175"/>
                  </a:lnTo>
                  <a:lnTo>
                    <a:pt x="215381" y="161047"/>
                  </a:lnTo>
                  <a:lnTo>
                    <a:pt x="228256" y="148559"/>
                  </a:lnTo>
                  <a:lnTo>
                    <a:pt x="246164" y="103658"/>
                  </a:lnTo>
                  <a:lnTo>
                    <a:pt x="258096" y="64177"/>
                  </a:lnTo>
                  <a:lnTo>
                    <a:pt x="260146" y="21768"/>
                  </a:lnTo>
                  <a:lnTo>
                    <a:pt x="260146" y="34990"/>
                  </a:lnTo>
                  <a:lnTo>
                    <a:pt x="262968" y="41028"/>
                  </a:lnTo>
                  <a:lnTo>
                    <a:pt x="284598" y="67247"/>
                  </a:lnTo>
                  <a:lnTo>
                    <a:pt x="295963" y="111198"/>
                  </a:lnTo>
                  <a:lnTo>
                    <a:pt x="303802" y="149603"/>
                  </a:lnTo>
                  <a:lnTo>
                    <a:pt x="306987" y="192097"/>
                  </a:lnTo>
                  <a:lnTo>
                    <a:pt x="312673" y="231065"/>
                  </a:lnTo>
                  <a:lnTo>
                    <a:pt x="317441" y="274824"/>
                  </a:lnTo>
                  <a:lnTo>
                    <a:pt x="325377" y="317930"/>
                  </a:lnTo>
                  <a:lnTo>
                    <a:pt x="336992" y="361929"/>
                  </a:lnTo>
                  <a:lnTo>
                    <a:pt x="351248" y="402569"/>
                  </a:lnTo>
                  <a:lnTo>
                    <a:pt x="359906" y="442271"/>
                  </a:lnTo>
                  <a:lnTo>
                    <a:pt x="371535" y="470551"/>
                  </a:lnTo>
                  <a:lnTo>
                    <a:pt x="392942" y="497362"/>
                  </a:lnTo>
                  <a:lnTo>
                    <a:pt x="403021" y="4979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3"/>
            <p:cNvSpPr/>
            <p:nvPr>
              <p:custDataLst>
                <p:tags r:id="rId72"/>
              </p:custDataLst>
            </p:nvPr>
          </p:nvSpPr>
          <p:spPr>
            <a:xfrm>
              <a:off x="2124075" y="2133600"/>
              <a:ext cx="226776" cy="141075"/>
            </a:xfrm>
            <a:custGeom>
              <a:avLst/>
              <a:gdLst/>
              <a:ahLst/>
              <a:cxnLst/>
              <a:rect l="0" t="0" r="0" b="0"/>
              <a:pathLst>
                <a:path w="226776" h="141075">
                  <a:moveTo>
                    <a:pt x="0" y="0"/>
                  </a:moveTo>
                  <a:lnTo>
                    <a:pt x="0" y="0"/>
                  </a:lnTo>
                  <a:lnTo>
                    <a:pt x="0" y="13258"/>
                  </a:lnTo>
                  <a:lnTo>
                    <a:pt x="2822" y="19298"/>
                  </a:lnTo>
                  <a:lnTo>
                    <a:pt x="5056" y="22390"/>
                  </a:lnTo>
                  <a:lnTo>
                    <a:pt x="16890" y="66929"/>
                  </a:lnTo>
                  <a:lnTo>
                    <a:pt x="17610" y="73195"/>
                  </a:lnTo>
                  <a:lnTo>
                    <a:pt x="24054" y="85800"/>
                  </a:lnTo>
                  <a:lnTo>
                    <a:pt x="45439" y="111140"/>
                  </a:lnTo>
                  <a:lnTo>
                    <a:pt x="78962" y="130179"/>
                  </a:lnTo>
                  <a:lnTo>
                    <a:pt x="114885" y="140367"/>
                  </a:lnTo>
                  <a:lnTo>
                    <a:pt x="135758" y="141074"/>
                  </a:lnTo>
                  <a:lnTo>
                    <a:pt x="181104" y="126563"/>
                  </a:lnTo>
                  <a:lnTo>
                    <a:pt x="200181" y="117346"/>
                  </a:lnTo>
                  <a:lnTo>
                    <a:pt x="205386" y="111067"/>
                  </a:lnTo>
                  <a:lnTo>
                    <a:pt x="224495" y="72650"/>
                  </a:lnTo>
                  <a:lnTo>
                    <a:pt x="226775" y="60158"/>
                  </a:lnTo>
                  <a:lnTo>
                    <a:pt x="223003" y="36169"/>
                  </a:lnTo>
                  <a:lnTo>
                    <a:pt x="215182" y="19066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4"/>
            <p:cNvSpPr/>
            <p:nvPr>
              <p:custDataLst>
                <p:tags r:id="rId73"/>
              </p:custDataLst>
            </p:nvPr>
          </p:nvSpPr>
          <p:spPr>
            <a:xfrm>
              <a:off x="2434571" y="1858195"/>
              <a:ext cx="603905" cy="437014"/>
            </a:xfrm>
            <a:custGeom>
              <a:avLst/>
              <a:gdLst/>
              <a:ahLst/>
              <a:cxnLst/>
              <a:rect l="0" t="0" r="0" b="0"/>
              <a:pathLst>
                <a:path w="603905" h="437014">
                  <a:moveTo>
                    <a:pt x="213379" y="275405"/>
                  </a:moveTo>
                  <a:lnTo>
                    <a:pt x="213379" y="275405"/>
                  </a:lnTo>
                  <a:lnTo>
                    <a:pt x="218436" y="275405"/>
                  </a:lnTo>
                  <a:lnTo>
                    <a:pt x="219925" y="274347"/>
                  </a:lnTo>
                  <a:lnTo>
                    <a:pt x="220918" y="272583"/>
                  </a:lnTo>
                  <a:lnTo>
                    <a:pt x="221580" y="270349"/>
                  </a:lnTo>
                  <a:lnTo>
                    <a:pt x="220963" y="267801"/>
                  </a:lnTo>
                  <a:lnTo>
                    <a:pt x="217455" y="262147"/>
                  </a:lnTo>
                  <a:lnTo>
                    <a:pt x="213980" y="260217"/>
                  </a:lnTo>
                  <a:lnTo>
                    <a:pt x="197917" y="257499"/>
                  </a:lnTo>
                  <a:lnTo>
                    <a:pt x="155447" y="256506"/>
                  </a:lnTo>
                  <a:lnTo>
                    <a:pt x="108501" y="266736"/>
                  </a:lnTo>
                  <a:lnTo>
                    <a:pt x="70484" y="283805"/>
                  </a:lnTo>
                  <a:lnTo>
                    <a:pt x="26610" y="320035"/>
                  </a:lnTo>
                  <a:lnTo>
                    <a:pt x="1260" y="366172"/>
                  </a:lnTo>
                  <a:lnTo>
                    <a:pt x="0" y="371899"/>
                  </a:lnTo>
                  <a:lnTo>
                    <a:pt x="218" y="376776"/>
                  </a:lnTo>
                  <a:lnTo>
                    <a:pt x="5470" y="403211"/>
                  </a:lnTo>
                  <a:lnTo>
                    <a:pt x="13730" y="415463"/>
                  </a:lnTo>
                  <a:lnTo>
                    <a:pt x="30281" y="429205"/>
                  </a:lnTo>
                  <a:lnTo>
                    <a:pt x="42397" y="433719"/>
                  </a:lnTo>
                  <a:lnTo>
                    <a:pt x="87609" y="437013"/>
                  </a:lnTo>
                  <a:lnTo>
                    <a:pt x="101390" y="436131"/>
                  </a:lnTo>
                  <a:lnTo>
                    <a:pt x="114570" y="432211"/>
                  </a:lnTo>
                  <a:lnTo>
                    <a:pt x="161221" y="398532"/>
                  </a:lnTo>
                  <a:lnTo>
                    <a:pt x="176170" y="382208"/>
                  </a:lnTo>
                  <a:lnTo>
                    <a:pt x="180967" y="370145"/>
                  </a:lnTo>
                  <a:lnTo>
                    <a:pt x="184798" y="323601"/>
                  </a:lnTo>
                  <a:lnTo>
                    <a:pt x="184804" y="345435"/>
                  </a:lnTo>
                  <a:lnTo>
                    <a:pt x="202704" y="383771"/>
                  </a:lnTo>
                  <a:lnTo>
                    <a:pt x="221384" y="406289"/>
                  </a:lnTo>
                  <a:lnTo>
                    <a:pt x="244326" y="419784"/>
                  </a:lnTo>
                  <a:lnTo>
                    <a:pt x="286055" y="432157"/>
                  </a:lnTo>
                  <a:lnTo>
                    <a:pt x="301771" y="432209"/>
                  </a:lnTo>
                  <a:lnTo>
                    <a:pt x="346022" y="426268"/>
                  </a:lnTo>
                  <a:lnTo>
                    <a:pt x="367804" y="412768"/>
                  </a:lnTo>
                  <a:lnTo>
                    <a:pt x="394127" y="386421"/>
                  </a:lnTo>
                  <a:lnTo>
                    <a:pt x="425016" y="340589"/>
                  </a:lnTo>
                  <a:lnTo>
                    <a:pt x="441137" y="296356"/>
                  </a:lnTo>
                  <a:lnTo>
                    <a:pt x="448432" y="260799"/>
                  </a:lnTo>
                  <a:lnTo>
                    <a:pt x="450594" y="219572"/>
                  </a:lnTo>
                  <a:lnTo>
                    <a:pt x="451234" y="180545"/>
                  </a:lnTo>
                  <a:lnTo>
                    <a:pt x="448602" y="142170"/>
                  </a:lnTo>
                  <a:lnTo>
                    <a:pt x="443941" y="103989"/>
                  </a:lnTo>
                  <a:lnTo>
                    <a:pt x="440735" y="78570"/>
                  </a:lnTo>
                  <a:lnTo>
                    <a:pt x="424251" y="33403"/>
                  </a:lnTo>
                  <a:lnTo>
                    <a:pt x="413774" y="5411"/>
                  </a:lnTo>
                  <a:lnTo>
                    <a:pt x="411534" y="3334"/>
                  </a:lnTo>
                  <a:lnTo>
                    <a:pt x="405391" y="0"/>
                  </a:lnTo>
                  <a:lnTo>
                    <a:pt x="404887" y="785"/>
                  </a:lnTo>
                  <a:lnTo>
                    <a:pt x="404327" y="4479"/>
                  </a:lnTo>
                  <a:lnTo>
                    <a:pt x="415655" y="49958"/>
                  </a:lnTo>
                  <a:lnTo>
                    <a:pt x="429575" y="95904"/>
                  </a:lnTo>
                  <a:lnTo>
                    <a:pt x="444860" y="142973"/>
                  </a:lnTo>
                  <a:lnTo>
                    <a:pt x="462892" y="187980"/>
                  </a:lnTo>
                  <a:lnTo>
                    <a:pt x="484249" y="235049"/>
                  </a:lnTo>
                  <a:lnTo>
                    <a:pt x="508850" y="282289"/>
                  </a:lnTo>
                  <a:lnTo>
                    <a:pt x="534093" y="322508"/>
                  </a:lnTo>
                  <a:lnTo>
                    <a:pt x="562987" y="367764"/>
                  </a:lnTo>
                  <a:lnTo>
                    <a:pt x="591094" y="413738"/>
                  </a:lnTo>
                  <a:lnTo>
                    <a:pt x="603904" y="427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5"/>
            <p:cNvSpPr/>
            <p:nvPr>
              <p:custDataLst>
                <p:tags r:id="rId74"/>
              </p:custDataLst>
            </p:nvPr>
          </p:nvSpPr>
          <p:spPr>
            <a:xfrm>
              <a:off x="3124200" y="2105025"/>
              <a:ext cx="57151" cy="180976"/>
            </a:xfrm>
            <a:custGeom>
              <a:avLst/>
              <a:gdLst/>
              <a:ahLst/>
              <a:cxnLst/>
              <a:rect l="0" t="0" r="0" b="0"/>
              <a:pathLst>
                <a:path w="57151" h="180976">
                  <a:moveTo>
                    <a:pt x="0" y="0"/>
                  </a:moveTo>
                  <a:lnTo>
                    <a:pt x="0" y="0"/>
                  </a:lnTo>
                  <a:lnTo>
                    <a:pt x="0" y="14189"/>
                  </a:lnTo>
                  <a:lnTo>
                    <a:pt x="11759" y="57456"/>
                  </a:lnTo>
                  <a:lnTo>
                    <a:pt x="15810" y="71044"/>
                  </a:lnTo>
                  <a:lnTo>
                    <a:pt x="23680" y="109819"/>
                  </a:lnTo>
                  <a:lnTo>
                    <a:pt x="41403" y="154167"/>
                  </a:lnTo>
                  <a:lnTo>
                    <a:pt x="57150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6"/>
            <p:cNvSpPr/>
            <p:nvPr>
              <p:custDataLst>
                <p:tags r:id="rId75"/>
              </p:custDataLst>
            </p:nvPr>
          </p:nvSpPr>
          <p:spPr>
            <a:xfrm>
              <a:off x="3133725" y="188595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0" y="28575"/>
                  </a:moveTo>
                  <a:lnTo>
                    <a:pt x="0" y="28575"/>
                  </a:lnTo>
                  <a:lnTo>
                    <a:pt x="5057" y="23519"/>
                  </a:lnTo>
                  <a:lnTo>
                    <a:pt x="7539" y="18214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7"/>
            <p:cNvSpPr/>
            <p:nvPr>
              <p:custDataLst>
                <p:tags r:id="rId76"/>
              </p:custDataLst>
            </p:nvPr>
          </p:nvSpPr>
          <p:spPr>
            <a:xfrm>
              <a:off x="3333750" y="1819275"/>
              <a:ext cx="152401" cy="525651"/>
            </a:xfrm>
            <a:custGeom>
              <a:avLst/>
              <a:gdLst/>
              <a:ahLst/>
              <a:cxnLst/>
              <a:rect l="0" t="0" r="0" b="0"/>
              <a:pathLst>
                <a:path w="152401" h="525651">
                  <a:moveTo>
                    <a:pt x="0" y="0"/>
                  </a:moveTo>
                  <a:lnTo>
                    <a:pt x="0" y="0"/>
                  </a:lnTo>
                  <a:lnTo>
                    <a:pt x="1058" y="15209"/>
                  </a:lnTo>
                  <a:lnTo>
                    <a:pt x="16247" y="58625"/>
                  </a:lnTo>
                  <a:lnTo>
                    <a:pt x="31799" y="104969"/>
                  </a:lnTo>
                  <a:lnTo>
                    <a:pt x="37914" y="150518"/>
                  </a:lnTo>
                  <a:lnTo>
                    <a:pt x="44277" y="188766"/>
                  </a:lnTo>
                  <a:lnTo>
                    <a:pt x="48750" y="232084"/>
                  </a:lnTo>
                  <a:lnTo>
                    <a:pt x="61482" y="273259"/>
                  </a:lnTo>
                  <a:lnTo>
                    <a:pt x="72427" y="318503"/>
                  </a:lnTo>
                  <a:lnTo>
                    <a:pt x="82373" y="364364"/>
                  </a:lnTo>
                  <a:lnTo>
                    <a:pt x="93081" y="405234"/>
                  </a:lnTo>
                  <a:lnTo>
                    <a:pt x="108130" y="443096"/>
                  </a:lnTo>
                  <a:lnTo>
                    <a:pt x="126605" y="489641"/>
                  </a:lnTo>
                  <a:lnTo>
                    <a:pt x="146016" y="524950"/>
                  </a:lnTo>
                  <a:lnTo>
                    <a:pt x="148144" y="525650"/>
                  </a:lnTo>
                  <a:lnTo>
                    <a:pt x="149562" y="524000"/>
                  </a:lnTo>
                  <a:lnTo>
                    <a:pt x="152400" y="495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8"/>
            <p:cNvSpPr/>
            <p:nvPr>
              <p:custDataLst>
                <p:tags r:id="rId77"/>
              </p:custDataLst>
            </p:nvPr>
          </p:nvSpPr>
          <p:spPr>
            <a:xfrm>
              <a:off x="3343275" y="2109530"/>
              <a:ext cx="571498" cy="500321"/>
            </a:xfrm>
            <a:custGeom>
              <a:avLst/>
              <a:gdLst/>
              <a:ahLst/>
              <a:cxnLst/>
              <a:rect l="0" t="0" r="0" b="0"/>
              <a:pathLst>
                <a:path w="571498" h="500321">
                  <a:moveTo>
                    <a:pt x="0" y="14545"/>
                  </a:moveTo>
                  <a:lnTo>
                    <a:pt x="0" y="14545"/>
                  </a:lnTo>
                  <a:lnTo>
                    <a:pt x="0" y="5136"/>
                  </a:lnTo>
                  <a:lnTo>
                    <a:pt x="13184" y="15397"/>
                  </a:lnTo>
                  <a:lnTo>
                    <a:pt x="60468" y="39978"/>
                  </a:lnTo>
                  <a:lnTo>
                    <a:pt x="104984" y="58998"/>
                  </a:lnTo>
                  <a:lnTo>
                    <a:pt x="152336" y="78045"/>
                  </a:lnTo>
                  <a:lnTo>
                    <a:pt x="176840" y="86512"/>
                  </a:lnTo>
                  <a:lnTo>
                    <a:pt x="214087" y="89491"/>
                  </a:lnTo>
                  <a:lnTo>
                    <a:pt x="245114" y="89315"/>
                  </a:lnTo>
                  <a:lnTo>
                    <a:pt x="267124" y="83031"/>
                  </a:lnTo>
                  <a:lnTo>
                    <a:pt x="306420" y="58942"/>
                  </a:lnTo>
                  <a:lnTo>
                    <a:pt x="348962" y="19039"/>
                  </a:lnTo>
                  <a:lnTo>
                    <a:pt x="355472" y="16542"/>
                  </a:lnTo>
                  <a:lnTo>
                    <a:pt x="357631" y="14818"/>
                  </a:lnTo>
                  <a:lnTo>
                    <a:pt x="360670" y="9452"/>
                  </a:lnTo>
                  <a:lnTo>
                    <a:pt x="361097" y="10091"/>
                  </a:lnTo>
                  <a:lnTo>
                    <a:pt x="361381" y="11576"/>
                  </a:lnTo>
                  <a:lnTo>
                    <a:pt x="368384" y="22621"/>
                  </a:lnTo>
                  <a:lnTo>
                    <a:pt x="371354" y="68711"/>
                  </a:lnTo>
                  <a:lnTo>
                    <a:pt x="372509" y="100504"/>
                  </a:lnTo>
                  <a:lnTo>
                    <a:pt x="384729" y="139864"/>
                  </a:lnTo>
                  <a:lnTo>
                    <a:pt x="403530" y="182253"/>
                  </a:lnTo>
                  <a:lnTo>
                    <a:pt x="416133" y="205112"/>
                  </a:lnTo>
                  <a:lnTo>
                    <a:pt x="439889" y="226443"/>
                  </a:lnTo>
                  <a:lnTo>
                    <a:pt x="449859" y="230430"/>
                  </a:lnTo>
                  <a:lnTo>
                    <a:pt x="468450" y="232990"/>
                  </a:lnTo>
                  <a:lnTo>
                    <a:pt x="475605" y="230517"/>
                  </a:lnTo>
                  <a:lnTo>
                    <a:pt x="493879" y="220307"/>
                  </a:lnTo>
                  <a:lnTo>
                    <a:pt x="511695" y="196044"/>
                  </a:lnTo>
                  <a:lnTo>
                    <a:pt x="530132" y="157523"/>
                  </a:lnTo>
                  <a:lnTo>
                    <a:pt x="554149" y="114865"/>
                  </a:lnTo>
                  <a:lnTo>
                    <a:pt x="559656" y="89425"/>
                  </a:lnTo>
                  <a:lnTo>
                    <a:pt x="562575" y="54501"/>
                  </a:lnTo>
                  <a:lnTo>
                    <a:pt x="570577" y="21419"/>
                  </a:lnTo>
                  <a:lnTo>
                    <a:pt x="571476" y="0"/>
                  </a:lnTo>
                  <a:lnTo>
                    <a:pt x="571497" y="9206"/>
                  </a:lnTo>
                  <a:lnTo>
                    <a:pt x="562858" y="48843"/>
                  </a:lnTo>
                  <a:lnTo>
                    <a:pt x="562149" y="89680"/>
                  </a:lnTo>
                  <a:lnTo>
                    <a:pt x="556953" y="133691"/>
                  </a:lnTo>
                  <a:lnTo>
                    <a:pt x="553339" y="176604"/>
                  </a:lnTo>
                  <a:lnTo>
                    <a:pt x="552714" y="212376"/>
                  </a:lnTo>
                  <a:lnTo>
                    <a:pt x="552528" y="249786"/>
                  </a:lnTo>
                  <a:lnTo>
                    <a:pt x="551415" y="286623"/>
                  </a:lnTo>
                  <a:lnTo>
                    <a:pt x="544916" y="330873"/>
                  </a:lnTo>
                  <a:lnTo>
                    <a:pt x="543318" y="375009"/>
                  </a:lnTo>
                  <a:lnTo>
                    <a:pt x="542977" y="421102"/>
                  </a:lnTo>
                  <a:lnTo>
                    <a:pt x="542929" y="466672"/>
                  </a:lnTo>
                  <a:lnTo>
                    <a:pt x="542925" y="5003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6" name="SMARTInkShape-Group2"/>
          <p:cNvGrpSpPr/>
          <p:nvPr/>
        </p:nvGrpSpPr>
        <p:grpSpPr>
          <a:xfrm>
            <a:off x="4581866" y="1782058"/>
            <a:ext cx="514010" cy="536308"/>
            <a:chOff x="4581866" y="1782058"/>
            <a:chExt cx="514010" cy="536308"/>
          </a:xfrm>
        </p:grpSpPr>
        <p:sp>
          <p:nvSpPr>
            <p:cNvPr id="13" name="SMARTInkShape-9"/>
            <p:cNvSpPr/>
            <p:nvPr>
              <p:custDataLst>
                <p:tags r:id="rId67"/>
              </p:custDataLst>
            </p:nvPr>
          </p:nvSpPr>
          <p:spPr>
            <a:xfrm>
              <a:off x="4581866" y="2105025"/>
              <a:ext cx="255239" cy="213341"/>
            </a:xfrm>
            <a:custGeom>
              <a:avLst/>
              <a:gdLst/>
              <a:ahLst/>
              <a:cxnLst/>
              <a:rect l="0" t="0" r="0" b="0"/>
              <a:pathLst>
                <a:path w="255239" h="213341">
                  <a:moveTo>
                    <a:pt x="180634" y="47625"/>
                  </a:moveTo>
                  <a:lnTo>
                    <a:pt x="180634" y="47625"/>
                  </a:lnTo>
                  <a:lnTo>
                    <a:pt x="180634" y="42569"/>
                  </a:lnTo>
                  <a:lnTo>
                    <a:pt x="179576" y="41079"/>
                  </a:lnTo>
                  <a:lnTo>
                    <a:pt x="177812" y="40086"/>
                  </a:lnTo>
                  <a:lnTo>
                    <a:pt x="175578" y="39424"/>
                  </a:lnTo>
                  <a:lnTo>
                    <a:pt x="174088" y="37924"/>
                  </a:lnTo>
                  <a:lnTo>
                    <a:pt x="172433" y="33436"/>
                  </a:lnTo>
                  <a:lnTo>
                    <a:pt x="166053" y="27913"/>
                  </a:lnTo>
                  <a:lnTo>
                    <a:pt x="156162" y="22989"/>
                  </a:lnTo>
                  <a:lnTo>
                    <a:pt x="144710" y="20801"/>
                  </a:lnTo>
                  <a:lnTo>
                    <a:pt x="132565" y="22650"/>
                  </a:lnTo>
                  <a:lnTo>
                    <a:pt x="94655" y="36457"/>
                  </a:lnTo>
                  <a:lnTo>
                    <a:pt x="47344" y="70263"/>
                  </a:lnTo>
                  <a:lnTo>
                    <a:pt x="12785" y="106711"/>
                  </a:lnTo>
                  <a:lnTo>
                    <a:pt x="5493" y="121863"/>
                  </a:lnTo>
                  <a:lnTo>
                    <a:pt x="427" y="161863"/>
                  </a:lnTo>
                  <a:lnTo>
                    <a:pt x="0" y="176361"/>
                  </a:lnTo>
                  <a:lnTo>
                    <a:pt x="2003" y="182132"/>
                  </a:lnTo>
                  <a:lnTo>
                    <a:pt x="9873" y="191367"/>
                  </a:lnTo>
                  <a:lnTo>
                    <a:pt x="33231" y="205919"/>
                  </a:lnTo>
                  <a:lnTo>
                    <a:pt x="49505" y="212522"/>
                  </a:lnTo>
                  <a:lnTo>
                    <a:pt x="67321" y="213340"/>
                  </a:lnTo>
                  <a:lnTo>
                    <a:pt x="109686" y="205242"/>
                  </a:lnTo>
                  <a:lnTo>
                    <a:pt x="151215" y="192393"/>
                  </a:lnTo>
                  <a:lnTo>
                    <a:pt x="192815" y="167747"/>
                  </a:lnTo>
                  <a:lnTo>
                    <a:pt x="231371" y="137675"/>
                  </a:lnTo>
                  <a:lnTo>
                    <a:pt x="247643" y="112759"/>
                  </a:lnTo>
                  <a:lnTo>
                    <a:pt x="254111" y="90325"/>
                  </a:lnTo>
                  <a:lnTo>
                    <a:pt x="255238" y="57236"/>
                  </a:lnTo>
                  <a:lnTo>
                    <a:pt x="251539" y="42724"/>
                  </a:lnTo>
                  <a:lnTo>
                    <a:pt x="238449" y="22654"/>
                  </a:lnTo>
                  <a:lnTo>
                    <a:pt x="221499" y="12538"/>
                  </a:lnTo>
                  <a:lnTo>
                    <a:pt x="190978" y="3715"/>
                  </a:lnTo>
                  <a:lnTo>
                    <a:pt x="156182" y="1101"/>
                  </a:lnTo>
                  <a:lnTo>
                    <a:pt x="118003" y="326"/>
                  </a:lnTo>
                  <a:lnTo>
                    <a:pt x="76658" y="64"/>
                  </a:lnTo>
                  <a:lnTo>
                    <a:pt x="3775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10"/>
            <p:cNvSpPr/>
            <p:nvPr>
              <p:custDataLst>
                <p:tags r:id="rId68"/>
              </p:custDataLst>
            </p:nvPr>
          </p:nvSpPr>
          <p:spPr>
            <a:xfrm>
              <a:off x="4879881" y="1782058"/>
              <a:ext cx="215995" cy="512711"/>
            </a:xfrm>
            <a:custGeom>
              <a:avLst/>
              <a:gdLst/>
              <a:ahLst/>
              <a:cxnLst/>
              <a:rect l="0" t="0" r="0" b="0"/>
              <a:pathLst>
                <a:path w="215995" h="512711">
                  <a:moveTo>
                    <a:pt x="215994" y="8642"/>
                  </a:moveTo>
                  <a:lnTo>
                    <a:pt x="215994" y="8642"/>
                  </a:lnTo>
                  <a:lnTo>
                    <a:pt x="210938" y="8642"/>
                  </a:lnTo>
                  <a:lnTo>
                    <a:pt x="173179" y="0"/>
                  </a:lnTo>
                  <a:lnTo>
                    <a:pt x="138863" y="2114"/>
                  </a:lnTo>
                  <a:lnTo>
                    <a:pt x="96454" y="17465"/>
                  </a:lnTo>
                  <a:lnTo>
                    <a:pt x="69920" y="29718"/>
                  </a:lnTo>
                  <a:lnTo>
                    <a:pt x="28946" y="71275"/>
                  </a:lnTo>
                  <a:lnTo>
                    <a:pt x="10928" y="104975"/>
                  </a:lnTo>
                  <a:lnTo>
                    <a:pt x="0" y="142206"/>
                  </a:lnTo>
                  <a:lnTo>
                    <a:pt x="654" y="173452"/>
                  </a:lnTo>
                  <a:lnTo>
                    <a:pt x="10357" y="216880"/>
                  </a:lnTo>
                  <a:lnTo>
                    <a:pt x="22465" y="262579"/>
                  </a:lnTo>
                  <a:lnTo>
                    <a:pt x="37870" y="303277"/>
                  </a:lnTo>
                  <a:lnTo>
                    <a:pt x="55925" y="346947"/>
                  </a:lnTo>
                  <a:lnTo>
                    <a:pt x="72945" y="391023"/>
                  </a:lnTo>
                  <a:lnTo>
                    <a:pt x="85785" y="438128"/>
                  </a:lnTo>
                  <a:lnTo>
                    <a:pt x="90277" y="467743"/>
                  </a:lnTo>
                  <a:lnTo>
                    <a:pt x="83802" y="504845"/>
                  </a:lnTo>
                  <a:lnTo>
                    <a:pt x="82357" y="507719"/>
                  </a:lnTo>
                  <a:lnTo>
                    <a:pt x="80336" y="509635"/>
                  </a:lnTo>
                  <a:lnTo>
                    <a:pt x="74544" y="512710"/>
                  </a:lnTo>
                  <a:lnTo>
                    <a:pt x="63594" y="5039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11"/>
            <p:cNvSpPr/>
            <p:nvPr>
              <p:custDataLst>
                <p:tags r:id="rId69"/>
              </p:custDataLst>
            </p:nvPr>
          </p:nvSpPr>
          <p:spPr>
            <a:xfrm>
              <a:off x="4810125" y="2057400"/>
              <a:ext cx="266701" cy="9526"/>
            </a:xfrm>
            <a:custGeom>
              <a:avLst/>
              <a:gdLst/>
              <a:ahLst/>
              <a:cxnLst/>
              <a:rect l="0" t="0" r="0" b="0"/>
              <a:pathLst>
                <a:path w="266701" h="9526">
                  <a:moveTo>
                    <a:pt x="0" y="9525"/>
                  </a:moveTo>
                  <a:lnTo>
                    <a:pt x="0" y="9525"/>
                  </a:lnTo>
                  <a:lnTo>
                    <a:pt x="41832" y="9525"/>
                  </a:lnTo>
                  <a:lnTo>
                    <a:pt x="81994" y="9525"/>
                  </a:lnTo>
                  <a:lnTo>
                    <a:pt x="118251" y="9525"/>
                  </a:lnTo>
                  <a:lnTo>
                    <a:pt x="148864" y="9525"/>
                  </a:lnTo>
                  <a:lnTo>
                    <a:pt x="196155" y="9525"/>
                  </a:lnTo>
                  <a:lnTo>
                    <a:pt x="234156" y="6703"/>
                  </a:lnTo>
                  <a:lnTo>
                    <a:pt x="266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2" name="SMARTInkShape-Group3"/>
          <p:cNvGrpSpPr/>
          <p:nvPr/>
        </p:nvGrpSpPr>
        <p:grpSpPr>
          <a:xfrm>
            <a:off x="5763585" y="1772556"/>
            <a:ext cx="951541" cy="569737"/>
            <a:chOff x="5763585" y="1772556"/>
            <a:chExt cx="951541" cy="569737"/>
          </a:xfrm>
        </p:grpSpPr>
        <p:sp>
          <p:nvSpPr>
            <p:cNvPr id="17" name="SMARTInkShape-12"/>
            <p:cNvSpPr/>
            <p:nvPr>
              <p:custDataLst>
                <p:tags r:id="rId62"/>
              </p:custDataLst>
            </p:nvPr>
          </p:nvSpPr>
          <p:spPr>
            <a:xfrm>
              <a:off x="5763585" y="1819275"/>
              <a:ext cx="75241" cy="495301"/>
            </a:xfrm>
            <a:custGeom>
              <a:avLst/>
              <a:gdLst/>
              <a:ahLst/>
              <a:cxnLst/>
              <a:rect l="0" t="0" r="0" b="0"/>
              <a:pathLst>
                <a:path w="75241" h="495301">
                  <a:moveTo>
                    <a:pt x="18090" y="0"/>
                  </a:moveTo>
                  <a:lnTo>
                    <a:pt x="18090" y="0"/>
                  </a:lnTo>
                  <a:lnTo>
                    <a:pt x="17032" y="42999"/>
                  </a:lnTo>
                  <a:lnTo>
                    <a:pt x="10551" y="79990"/>
                  </a:lnTo>
                  <a:lnTo>
                    <a:pt x="3901" y="122692"/>
                  </a:lnTo>
                  <a:lnTo>
                    <a:pt x="0" y="168247"/>
                  </a:lnTo>
                  <a:lnTo>
                    <a:pt x="2051" y="211740"/>
                  </a:lnTo>
                  <a:lnTo>
                    <a:pt x="7278" y="255726"/>
                  </a:lnTo>
                  <a:lnTo>
                    <a:pt x="9369" y="301535"/>
                  </a:lnTo>
                  <a:lnTo>
                    <a:pt x="18876" y="345077"/>
                  </a:lnTo>
                  <a:lnTo>
                    <a:pt x="30946" y="389074"/>
                  </a:lnTo>
                  <a:lnTo>
                    <a:pt x="46686" y="435137"/>
                  </a:lnTo>
                  <a:lnTo>
                    <a:pt x="68892" y="482424"/>
                  </a:lnTo>
                  <a:lnTo>
                    <a:pt x="75240" y="495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13"/>
            <p:cNvSpPr/>
            <p:nvPr>
              <p:custDataLst>
                <p:tags r:id="rId63"/>
              </p:custDataLst>
            </p:nvPr>
          </p:nvSpPr>
          <p:spPr>
            <a:xfrm>
              <a:off x="5886450" y="2066925"/>
              <a:ext cx="95251" cy="200026"/>
            </a:xfrm>
            <a:custGeom>
              <a:avLst/>
              <a:gdLst/>
              <a:ahLst/>
              <a:cxnLst/>
              <a:rect l="0" t="0" r="0" b="0"/>
              <a:pathLst>
                <a:path w="95251" h="20002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2" y="10361"/>
                  </a:lnTo>
                  <a:lnTo>
                    <a:pt x="6546" y="16247"/>
                  </a:lnTo>
                  <a:lnTo>
                    <a:pt x="22666" y="59604"/>
                  </a:lnTo>
                  <a:lnTo>
                    <a:pt x="41314" y="101258"/>
                  </a:lnTo>
                  <a:lnTo>
                    <a:pt x="60328" y="147871"/>
                  </a:lnTo>
                  <a:lnTo>
                    <a:pt x="79375" y="182150"/>
                  </a:lnTo>
                  <a:lnTo>
                    <a:pt x="95250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14"/>
            <p:cNvSpPr/>
            <p:nvPr>
              <p:custDataLst>
                <p:tags r:id="rId64"/>
              </p:custDataLst>
            </p:nvPr>
          </p:nvSpPr>
          <p:spPr>
            <a:xfrm>
              <a:off x="5924550" y="19431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15"/>
            <p:cNvSpPr/>
            <p:nvPr>
              <p:custDataLst>
                <p:tags r:id="rId65"/>
              </p:custDataLst>
            </p:nvPr>
          </p:nvSpPr>
          <p:spPr>
            <a:xfrm>
              <a:off x="6130355" y="1772556"/>
              <a:ext cx="203771" cy="494395"/>
            </a:xfrm>
            <a:custGeom>
              <a:avLst/>
              <a:gdLst/>
              <a:ahLst/>
              <a:cxnLst/>
              <a:rect l="0" t="0" r="0" b="0"/>
              <a:pathLst>
                <a:path w="203771" h="494395">
                  <a:moveTo>
                    <a:pt x="203770" y="18144"/>
                  </a:moveTo>
                  <a:lnTo>
                    <a:pt x="203770" y="18144"/>
                  </a:lnTo>
                  <a:lnTo>
                    <a:pt x="203770" y="3679"/>
                  </a:lnTo>
                  <a:lnTo>
                    <a:pt x="201653" y="2150"/>
                  </a:lnTo>
                  <a:lnTo>
                    <a:pt x="188561" y="0"/>
                  </a:lnTo>
                  <a:lnTo>
                    <a:pt x="145146" y="232"/>
                  </a:lnTo>
                  <a:lnTo>
                    <a:pt x="105406" y="12293"/>
                  </a:lnTo>
                  <a:lnTo>
                    <a:pt x="75142" y="28758"/>
                  </a:lnTo>
                  <a:lnTo>
                    <a:pt x="28018" y="65865"/>
                  </a:lnTo>
                  <a:lnTo>
                    <a:pt x="14818" y="87669"/>
                  </a:lnTo>
                  <a:lnTo>
                    <a:pt x="875" y="123482"/>
                  </a:lnTo>
                  <a:lnTo>
                    <a:pt x="0" y="142219"/>
                  </a:lnTo>
                  <a:lnTo>
                    <a:pt x="10856" y="189627"/>
                  </a:lnTo>
                  <a:lnTo>
                    <a:pt x="31126" y="237223"/>
                  </a:lnTo>
                  <a:lnTo>
                    <a:pt x="48390" y="281866"/>
                  </a:lnTo>
                  <a:lnTo>
                    <a:pt x="71086" y="319534"/>
                  </a:lnTo>
                  <a:lnTo>
                    <a:pt x="86845" y="343806"/>
                  </a:lnTo>
                  <a:lnTo>
                    <a:pt x="111545" y="388799"/>
                  </a:lnTo>
                  <a:lnTo>
                    <a:pt x="132570" y="430543"/>
                  </a:lnTo>
                  <a:lnTo>
                    <a:pt x="136918" y="476624"/>
                  </a:lnTo>
                  <a:lnTo>
                    <a:pt x="137095" y="4943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16"/>
            <p:cNvSpPr/>
            <p:nvPr>
              <p:custDataLst>
                <p:tags r:id="rId66"/>
              </p:custDataLst>
            </p:nvPr>
          </p:nvSpPr>
          <p:spPr>
            <a:xfrm>
              <a:off x="6067425" y="2039955"/>
              <a:ext cx="647701" cy="302338"/>
            </a:xfrm>
            <a:custGeom>
              <a:avLst/>
              <a:gdLst/>
              <a:ahLst/>
              <a:cxnLst/>
              <a:rect l="0" t="0" r="0" b="0"/>
              <a:pathLst>
                <a:path w="647701" h="302338">
                  <a:moveTo>
                    <a:pt x="0" y="65070"/>
                  </a:moveTo>
                  <a:lnTo>
                    <a:pt x="0" y="65070"/>
                  </a:lnTo>
                  <a:lnTo>
                    <a:pt x="0" y="56869"/>
                  </a:lnTo>
                  <a:lnTo>
                    <a:pt x="1058" y="56428"/>
                  </a:lnTo>
                  <a:lnTo>
                    <a:pt x="13183" y="52897"/>
                  </a:lnTo>
                  <a:lnTo>
                    <a:pt x="26837" y="48058"/>
                  </a:lnTo>
                  <a:lnTo>
                    <a:pt x="72157" y="46139"/>
                  </a:lnTo>
                  <a:lnTo>
                    <a:pt x="119250" y="54232"/>
                  </a:lnTo>
                  <a:lnTo>
                    <a:pt x="162577" y="62911"/>
                  </a:lnTo>
                  <a:lnTo>
                    <a:pt x="187871" y="67253"/>
                  </a:lnTo>
                  <a:lnTo>
                    <a:pt x="230550" y="78201"/>
                  </a:lnTo>
                  <a:lnTo>
                    <a:pt x="273152" y="88657"/>
                  </a:lnTo>
                  <a:lnTo>
                    <a:pt x="309901" y="93353"/>
                  </a:lnTo>
                  <a:lnTo>
                    <a:pt x="321363" y="94617"/>
                  </a:lnTo>
                  <a:lnTo>
                    <a:pt x="348335" y="102280"/>
                  </a:lnTo>
                  <a:lnTo>
                    <a:pt x="355193" y="102774"/>
                  </a:lnTo>
                  <a:lnTo>
                    <a:pt x="399217" y="94934"/>
                  </a:lnTo>
                  <a:lnTo>
                    <a:pt x="445885" y="79489"/>
                  </a:lnTo>
                  <a:lnTo>
                    <a:pt x="463628" y="69016"/>
                  </a:lnTo>
                  <a:lnTo>
                    <a:pt x="483595" y="63027"/>
                  </a:lnTo>
                  <a:lnTo>
                    <a:pt x="487497" y="60533"/>
                  </a:lnTo>
                  <a:lnTo>
                    <a:pt x="491832" y="54940"/>
                  </a:lnTo>
                  <a:lnTo>
                    <a:pt x="494817" y="48926"/>
                  </a:lnTo>
                  <a:lnTo>
                    <a:pt x="501390" y="39590"/>
                  </a:lnTo>
                  <a:lnTo>
                    <a:pt x="503298" y="33285"/>
                  </a:lnTo>
                  <a:lnTo>
                    <a:pt x="501324" y="24132"/>
                  </a:lnTo>
                  <a:lnTo>
                    <a:pt x="499316" y="18728"/>
                  </a:lnTo>
                  <a:lnTo>
                    <a:pt x="496919" y="15125"/>
                  </a:lnTo>
                  <a:lnTo>
                    <a:pt x="479289" y="2007"/>
                  </a:lnTo>
                  <a:lnTo>
                    <a:pt x="473015" y="0"/>
                  </a:lnTo>
                  <a:lnTo>
                    <a:pt x="463876" y="1931"/>
                  </a:lnTo>
                  <a:lnTo>
                    <a:pt x="425515" y="15291"/>
                  </a:lnTo>
                  <a:lnTo>
                    <a:pt x="401770" y="35336"/>
                  </a:lnTo>
                  <a:lnTo>
                    <a:pt x="388800" y="52967"/>
                  </a:lnTo>
                  <a:lnTo>
                    <a:pt x="374936" y="97526"/>
                  </a:lnTo>
                  <a:lnTo>
                    <a:pt x="364829" y="132825"/>
                  </a:lnTo>
                  <a:lnTo>
                    <a:pt x="364288" y="150217"/>
                  </a:lnTo>
                  <a:lnTo>
                    <a:pt x="372564" y="178629"/>
                  </a:lnTo>
                  <a:lnTo>
                    <a:pt x="388552" y="211022"/>
                  </a:lnTo>
                  <a:lnTo>
                    <a:pt x="428882" y="255564"/>
                  </a:lnTo>
                  <a:lnTo>
                    <a:pt x="442497" y="267209"/>
                  </a:lnTo>
                  <a:lnTo>
                    <a:pt x="486348" y="286762"/>
                  </a:lnTo>
                  <a:lnTo>
                    <a:pt x="525046" y="298851"/>
                  </a:lnTo>
                  <a:lnTo>
                    <a:pt x="572358" y="302337"/>
                  </a:lnTo>
                  <a:lnTo>
                    <a:pt x="647700" y="2936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1" name="SMARTInkShape-Group4"/>
          <p:cNvGrpSpPr/>
          <p:nvPr/>
        </p:nvGrpSpPr>
        <p:grpSpPr>
          <a:xfrm>
            <a:off x="7117952" y="1619250"/>
            <a:ext cx="4028834" cy="733426"/>
            <a:chOff x="7117952" y="1619250"/>
            <a:chExt cx="4028834" cy="733426"/>
          </a:xfrm>
        </p:grpSpPr>
        <p:sp>
          <p:nvSpPr>
            <p:cNvPr id="23" name="SMARTInkShape-17"/>
            <p:cNvSpPr/>
            <p:nvPr>
              <p:custDataLst>
                <p:tags r:id="rId44"/>
              </p:custDataLst>
            </p:nvPr>
          </p:nvSpPr>
          <p:spPr>
            <a:xfrm>
              <a:off x="7117952" y="1762125"/>
              <a:ext cx="254399" cy="447676"/>
            </a:xfrm>
            <a:custGeom>
              <a:avLst/>
              <a:gdLst/>
              <a:ahLst/>
              <a:cxnLst/>
              <a:rect l="0" t="0" r="0" b="0"/>
              <a:pathLst>
                <a:path w="254399" h="447676">
                  <a:moveTo>
                    <a:pt x="254398" y="0"/>
                  </a:moveTo>
                  <a:lnTo>
                    <a:pt x="254398" y="0"/>
                  </a:lnTo>
                  <a:lnTo>
                    <a:pt x="249342" y="0"/>
                  </a:lnTo>
                  <a:lnTo>
                    <a:pt x="244037" y="2822"/>
                  </a:lnTo>
                  <a:lnTo>
                    <a:pt x="238151" y="6546"/>
                  </a:lnTo>
                  <a:lnTo>
                    <a:pt x="207430" y="19246"/>
                  </a:lnTo>
                  <a:lnTo>
                    <a:pt x="163951" y="50891"/>
                  </a:lnTo>
                  <a:lnTo>
                    <a:pt x="117643" y="95680"/>
                  </a:lnTo>
                  <a:lnTo>
                    <a:pt x="77768" y="136257"/>
                  </a:lnTo>
                  <a:lnTo>
                    <a:pt x="43825" y="179668"/>
                  </a:lnTo>
                  <a:lnTo>
                    <a:pt x="15209" y="218817"/>
                  </a:lnTo>
                  <a:lnTo>
                    <a:pt x="3023" y="247574"/>
                  </a:lnTo>
                  <a:lnTo>
                    <a:pt x="0" y="279378"/>
                  </a:lnTo>
                  <a:lnTo>
                    <a:pt x="5336" y="324431"/>
                  </a:lnTo>
                  <a:lnTo>
                    <a:pt x="14679" y="358242"/>
                  </a:lnTo>
                  <a:lnTo>
                    <a:pt x="24736" y="374766"/>
                  </a:lnTo>
                  <a:lnTo>
                    <a:pt x="47356" y="395968"/>
                  </a:lnTo>
                  <a:lnTo>
                    <a:pt x="91048" y="422096"/>
                  </a:lnTo>
                  <a:lnTo>
                    <a:pt x="140098" y="447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18"/>
            <p:cNvSpPr/>
            <p:nvPr>
              <p:custDataLst>
                <p:tags r:id="rId45"/>
              </p:custDataLst>
            </p:nvPr>
          </p:nvSpPr>
          <p:spPr>
            <a:xfrm>
              <a:off x="7477125" y="1947137"/>
              <a:ext cx="208780" cy="205500"/>
            </a:xfrm>
            <a:custGeom>
              <a:avLst/>
              <a:gdLst/>
              <a:ahLst/>
              <a:cxnLst/>
              <a:rect l="0" t="0" r="0" b="0"/>
              <a:pathLst>
                <a:path w="208780" h="205500">
                  <a:moveTo>
                    <a:pt x="85725" y="5488"/>
                  </a:moveTo>
                  <a:lnTo>
                    <a:pt x="85725" y="5488"/>
                  </a:lnTo>
                  <a:lnTo>
                    <a:pt x="80669" y="432"/>
                  </a:lnTo>
                  <a:lnTo>
                    <a:pt x="78121" y="0"/>
                  </a:lnTo>
                  <a:lnTo>
                    <a:pt x="75364" y="771"/>
                  </a:lnTo>
                  <a:lnTo>
                    <a:pt x="72468" y="2343"/>
                  </a:lnTo>
                  <a:lnTo>
                    <a:pt x="49538" y="7896"/>
                  </a:lnTo>
                  <a:lnTo>
                    <a:pt x="25456" y="20622"/>
                  </a:lnTo>
                  <a:lnTo>
                    <a:pt x="13657" y="24436"/>
                  </a:lnTo>
                  <a:lnTo>
                    <a:pt x="6776" y="29079"/>
                  </a:lnTo>
                  <a:lnTo>
                    <a:pt x="3011" y="34670"/>
                  </a:lnTo>
                  <a:lnTo>
                    <a:pt x="2008" y="37643"/>
                  </a:lnTo>
                  <a:lnTo>
                    <a:pt x="2397" y="40683"/>
                  </a:lnTo>
                  <a:lnTo>
                    <a:pt x="5652" y="46883"/>
                  </a:lnTo>
                  <a:lnTo>
                    <a:pt x="27499" y="70880"/>
                  </a:lnTo>
                  <a:lnTo>
                    <a:pt x="58819" y="87157"/>
                  </a:lnTo>
                  <a:lnTo>
                    <a:pt x="104995" y="108853"/>
                  </a:lnTo>
                  <a:lnTo>
                    <a:pt x="152429" y="128709"/>
                  </a:lnTo>
                  <a:lnTo>
                    <a:pt x="191367" y="145109"/>
                  </a:lnTo>
                  <a:lnTo>
                    <a:pt x="200763" y="151503"/>
                  </a:lnTo>
                  <a:lnTo>
                    <a:pt x="203691" y="155748"/>
                  </a:lnTo>
                  <a:lnTo>
                    <a:pt x="207814" y="170777"/>
                  </a:lnTo>
                  <a:lnTo>
                    <a:pt x="208779" y="178786"/>
                  </a:lnTo>
                  <a:lnTo>
                    <a:pt x="207977" y="181345"/>
                  </a:lnTo>
                  <a:lnTo>
                    <a:pt x="206385" y="183051"/>
                  </a:lnTo>
                  <a:lnTo>
                    <a:pt x="186112" y="190845"/>
                  </a:lnTo>
                  <a:lnTo>
                    <a:pt x="150512" y="199521"/>
                  </a:lnTo>
                  <a:lnTo>
                    <a:pt x="106283" y="204329"/>
                  </a:lnTo>
                  <a:lnTo>
                    <a:pt x="66973" y="205279"/>
                  </a:lnTo>
                  <a:lnTo>
                    <a:pt x="22735" y="205493"/>
                  </a:lnTo>
                  <a:lnTo>
                    <a:pt x="18331" y="205499"/>
                  </a:lnTo>
                  <a:lnTo>
                    <a:pt x="10616" y="202685"/>
                  </a:lnTo>
                  <a:lnTo>
                    <a:pt x="0" y="1959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19"/>
            <p:cNvSpPr/>
            <p:nvPr>
              <p:custDataLst>
                <p:tags r:id="rId46"/>
              </p:custDataLst>
            </p:nvPr>
          </p:nvSpPr>
          <p:spPr>
            <a:xfrm>
              <a:off x="7796675" y="1990725"/>
              <a:ext cx="215425" cy="157330"/>
            </a:xfrm>
            <a:custGeom>
              <a:avLst/>
              <a:gdLst/>
              <a:ahLst/>
              <a:cxnLst/>
              <a:rect l="0" t="0" r="0" b="0"/>
              <a:pathLst>
                <a:path w="215425" h="157330">
                  <a:moveTo>
                    <a:pt x="156700" y="28575"/>
                  </a:moveTo>
                  <a:lnTo>
                    <a:pt x="156700" y="28575"/>
                  </a:lnTo>
                  <a:lnTo>
                    <a:pt x="151644" y="28575"/>
                  </a:lnTo>
                  <a:lnTo>
                    <a:pt x="146339" y="25753"/>
                  </a:lnTo>
                  <a:lnTo>
                    <a:pt x="143443" y="23519"/>
                  </a:lnTo>
                  <a:lnTo>
                    <a:pt x="134580" y="21036"/>
                  </a:lnTo>
                  <a:lnTo>
                    <a:pt x="93021" y="19166"/>
                  </a:lnTo>
                  <a:lnTo>
                    <a:pt x="50028" y="32318"/>
                  </a:lnTo>
                  <a:lnTo>
                    <a:pt x="27844" y="46500"/>
                  </a:lnTo>
                  <a:lnTo>
                    <a:pt x="12922" y="64107"/>
                  </a:lnTo>
                  <a:lnTo>
                    <a:pt x="8132" y="76470"/>
                  </a:lnTo>
                  <a:lnTo>
                    <a:pt x="0" y="101653"/>
                  </a:lnTo>
                  <a:lnTo>
                    <a:pt x="375" y="109044"/>
                  </a:lnTo>
                  <a:lnTo>
                    <a:pt x="6436" y="125722"/>
                  </a:lnTo>
                  <a:lnTo>
                    <a:pt x="16185" y="138074"/>
                  </a:lnTo>
                  <a:lnTo>
                    <a:pt x="21749" y="142849"/>
                  </a:lnTo>
                  <a:lnTo>
                    <a:pt x="36397" y="148155"/>
                  </a:lnTo>
                  <a:lnTo>
                    <a:pt x="80964" y="157329"/>
                  </a:lnTo>
                  <a:lnTo>
                    <a:pt x="128186" y="153258"/>
                  </a:lnTo>
                  <a:lnTo>
                    <a:pt x="172935" y="134613"/>
                  </a:lnTo>
                  <a:lnTo>
                    <a:pt x="186141" y="126503"/>
                  </a:lnTo>
                  <a:lnTo>
                    <a:pt x="200583" y="107920"/>
                  </a:lnTo>
                  <a:lnTo>
                    <a:pt x="211835" y="87828"/>
                  </a:lnTo>
                  <a:lnTo>
                    <a:pt x="215424" y="70432"/>
                  </a:lnTo>
                  <a:lnTo>
                    <a:pt x="214899" y="62830"/>
                  </a:lnTo>
                  <a:lnTo>
                    <a:pt x="208672" y="48738"/>
                  </a:lnTo>
                  <a:lnTo>
                    <a:pt x="198849" y="36478"/>
                  </a:lnTo>
                  <a:lnTo>
                    <a:pt x="180360" y="23626"/>
                  </a:lnTo>
                  <a:lnTo>
                    <a:pt x="143382" y="9802"/>
                  </a:lnTo>
                  <a:lnTo>
                    <a:pt x="105129" y="2904"/>
                  </a:lnTo>
                  <a:lnTo>
                    <a:pt x="6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20"/>
            <p:cNvSpPr/>
            <p:nvPr>
              <p:custDataLst>
                <p:tags r:id="rId47"/>
              </p:custDataLst>
            </p:nvPr>
          </p:nvSpPr>
          <p:spPr>
            <a:xfrm>
              <a:off x="8048625" y="2028825"/>
              <a:ext cx="76201" cy="323851"/>
            </a:xfrm>
            <a:custGeom>
              <a:avLst/>
              <a:gdLst/>
              <a:ahLst/>
              <a:cxnLst/>
              <a:rect l="0" t="0" r="0" b="0"/>
              <a:pathLst>
                <a:path w="76201" h="323851">
                  <a:moveTo>
                    <a:pt x="0" y="0"/>
                  </a:moveTo>
                  <a:lnTo>
                    <a:pt x="0" y="0"/>
                  </a:lnTo>
                  <a:lnTo>
                    <a:pt x="17334" y="17334"/>
                  </a:lnTo>
                  <a:lnTo>
                    <a:pt x="32157" y="45414"/>
                  </a:lnTo>
                  <a:lnTo>
                    <a:pt x="40139" y="86688"/>
                  </a:lnTo>
                  <a:lnTo>
                    <a:pt x="46639" y="133477"/>
                  </a:lnTo>
                  <a:lnTo>
                    <a:pt x="47430" y="174297"/>
                  </a:lnTo>
                  <a:lnTo>
                    <a:pt x="47586" y="217756"/>
                  </a:lnTo>
                  <a:lnTo>
                    <a:pt x="55221" y="255856"/>
                  </a:lnTo>
                  <a:lnTo>
                    <a:pt x="64957" y="291508"/>
                  </a:lnTo>
                  <a:lnTo>
                    <a:pt x="66524" y="316891"/>
                  </a:lnTo>
                  <a:lnTo>
                    <a:pt x="67632" y="319210"/>
                  </a:lnTo>
                  <a:lnTo>
                    <a:pt x="76200" y="323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21"/>
            <p:cNvSpPr/>
            <p:nvPr>
              <p:custDataLst>
                <p:tags r:id="rId48"/>
              </p:custDataLst>
            </p:nvPr>
          </p:nvSpPr>
          <p:spPr>
            <a:xfrm>
              <a:off x="8039100" y="1934787"/>
              <a:ext cx="194129" cy="205993"/>
            </a:xfrm>
            <a:custGeom>
              <a:avLst/>
              <a:gdLst/>
              <a:ahLst/>
              <a:cxnLst/>
              <a:rect l="0" t="0" r="0" b="0"/>
              <a:pathLst>
                <a:path w="194129" h="205993">
                  <a:moveTo>
                    <a:pt x="0" y="103563"/>
                  </a:moveTo>
                  <a:lnTo>
                    <a:pt x="0" y="103563"/>
                  </a:lnTo>
                  <a:lnTo>
                    <a:pt x="5056" y="98507"/>
                  </a:lnTo>
                  <a:lnTo>
                    <a:pt x="7539" y="90380"/>
                  </a:lnTo>
                  <a:lnTo>
                    <a:pt x="9133" y="72972"/>
                  </a:lnTo>
                  <a:lnTo>
                    <a:pt x="31202" y="38646"/>
                  </a:lnTo>
                  <a:lnTo>
                    <a:pt x="57041" y="12110"/>
                  </a:lnTo>
                  <a:lnTo>
                    <a:pt x="69802" y="4709"/>
                  </a:lnTo>
                  <a:lnTo>
                    <a:pt x="89944" y="542"/>
                  </a:lnTo>
                  <a:lnTo>
                    <a:pt x="135641" y="0"/>
                  </a:lnTo>
                  <a:lnTo>
                    <a:pt x="148832" y="3913"/>
                  </a:lnTo>
                  <a:lnTo>
                    <a:pt x="168159" y="17122"/>
                  </a:lnTo>
                  <a:lnTo>
                    <a:pt x="182234" y="34442"/>
                  </a:lnTo>
                  <a:lnTo>
                    <a:pt x="193108" y="58035"/>
                  </a:lnTo>
                  <a:lnTo>
                    <a:pt x="194128" y="75920"/>
                  </a:lnTo>
                  <a:lnTo>
                    <a:pt x="188861" y="115131"/>
                  </a:lnTo>
                  <a:lnTo>
                    <a:pt x="169872" y="141439"/>
                  </a:lnTo>
                  <a:lnTo>
                    <a:pt x="138434" y="172325"/>
                  </a:lnTo>
                  <a:lnTo>
                    <a:pt x="91881" y="195264"/>
                  </a:lnTo>
                  <a:lnTo>
                    <a:pt x="59306" y="205442"/>
                  </a:lnTo>
                  <a:lnTo>
                    <a:pt x="43292" y="205992"/>
                  </a:lnTo>
                  <a:lnTo>
                    <a:pt x="0" y="198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22"/>
            <p:cNvSpPr/>
            <p:nvPr>
              <p:custDataLst>
                <p:tags r:id="rId49"/>
              </p:custDataLst>
            </p:nvPr>
          </p:nvSpPr>
          <p:spPr>
            <a:xfrm>
              <a:off x="8296275" y="1771650"/>
              <a:ext cx="352426" cy="378678"/>
            </a:xfrm>
            <a:custGeom>
              <a:avLst/>
              <a:gdLst/>
              <a:ahLst/>
              <a:cxnLst/>
              <a:rect l="0" t="0" r="0" b="0"/>
              <a:pathLst>
                <a:path w="352426" h="378678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7539" y="13183"/>
                  </a:lnTo>
                  <a:lnTo>
                    <a:pt x="9409" y="51045"/>
                  </a:lnTo>
                  <a:lnTo>
                    <a:pt x="9473" y="82306"/>
                  </a:lnTo>
                  <a:lnTo>
                    <a:pt x="9502" y="120189"/>
                  </a:lnTo>
                  <a:lnTo>
                    <a:pt x="9518" y="165316"/>
                  </a:lnTo>
                  <a:lnTo>
                    <a:pt x="9523" y="205498"/>
                  </a:lnTo>
                  <a:lnTo>
                    <a:pt x="9524" y="243157"/>
                  </a:lnTo>
                  <a:lnTo>
                    <a:pt x="9525" y="284862"/>
                  </a:lnTo>
                  <a:lnTo>
                    <a:pt x="10583" y="331141"/>
                  </a:lnTo>
                  <a:lnTo>
                    <a:pt x="19225" y="358022"/>
                  </a:lnTo>
                  <a:lnTo>
                    <a:pt x="27135" y="369494"/>
                  </a:lnTo>
                  <a:lnTo>
                    <a:pt x="27615" y="369096"/>
                  </a:lnTo>
                  <a:lnTo>
                    <a:pt x="38880" y="326661"/>
                  </a:lnTo>
                  <a:lnTo>
                    <a:pt x="45855" y="312399"/>
                  </a:lnTo>
                  <a:lnTo>
                    <a:pt x="78454" y="266773"/>
                  </a:lnTo>
                  <a:lnTo>
                    <a:pt x="96989" y="246371"/>
                  </a:lnTo>
                  <a:lnTo>
                    <a:pt x="106959" y="241790"/>
                  </a:lnTo>
                  <a:lnTo>
                    <a:pt x="112581" y="240568"/>
                  </a:lnTo>
                  <a:lnTo>
                    <a:pt x="117387" y="240812"/>
                  </a:lnTo>
                  <a:lnTo>
                    <a:pt x="125550" y="243905"/>
                  </a:lnTo>
                  <a:lnTo>
                    <a:pt x="132706" y="251630"/>
                  </a:lnTo>
                  <a:lnTo>
                    <a:pt x="145923" y="273836"/>
                  </a:lnTo>
                  <a:lnTo>
                    <a:pt x="159625" y="317546"/>
                  </a:lnTo>
                  <a:lnTo>
                    <a:pt x="178205" y="354414"/>
                  </a:lnTo>
                  <a:lnTo>
                    <a:pt x="180801" y="364951"/>
                  </a:lnTo>
                  <a:lnTo>
                    <a:pt x="185484" y="373161"/>
                  </a:lnTo>
                  <a:lnTo>
                    <a:pt x="190331" y="375774"/>
                  </a:lnTo>
                  <a:lnTo>
                    <a:pt x="204184" y="378677"/>
                  </a:lnTo>
                  <a:lnTo>
                    <a:pt x="220923" y="374323"/>
                  </a:lnTo>
                  <a:lnTo>
                    <a:pt x="236830" y="365333"/>
                  </a:lnTo>
                  <a:lnTo>
                    <a:pt x="269400" y="335427"/>
                  </a:lnTo>
                  <a:lnTo>
                    <a:pt x="291780" y="292698"/>
                  </a:lnTo>
                  <a:lnTo>
                    <a:pt x="310063" y="248565"/>
                  </a:lnTo>
                  <a:lnTo>
                    <a:pt x="314075" y="211961"/>
                  </a:lnTo>
                  <a:lnTo>
                    <a:pt x="314275" y="202383"/>
                  </a:lnTo>
                  <a:lnTo>
                    <a:pt x="315383" y="243657"/>
                  </a:lnTo>
                  <a:lnTo>
                    <a:pt x="322968" y="288156"/>
                  </a:lnTo>
                  <a:lnTo>
                    <a:pt x="328791" y="325630"/>
                  </a:lnTo>
                  <a:lnTo>
                    <a:pt x="334159" y="335224"/>
                  </a:lnTo>
                  <a:lnTo>
                    <a:pt x="337073" y="337783"/>
                  </a:lnTo>
                  <a:lnTo>
                    <a:pt x="340310" y="343448"/>
                  </a:lnTo>
                  <a:lnTo>
                    <a:pt x="352425" y="35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23"/>
            <p:cNvSpPr/>
            <p:nvPr>
              <p:custDataLst>
                <p:tags r:id="rId50"/>
              </p:custDataLst>
            </p:nvPr>
          </p:nvSpPr>
          <p:spPr>
            <a:xfrm>
              <a:off x="8547963" y="1866900"/>
              <a:ext cx="5488" cy="9526"/>
            </a:xfrm>
            <a:custGeom>
              <a:avLst/>
              <a:gdLst/>
              <a:ahLst/>
              <a:cxnLst/>
              <a:rect l="0" t="0" r="0" b="0"/>
              <a:pathLst>
                <a:path w="5488" h="9526">
                  <a:moveTo>
                    <a:pt x="5487" y="9525"/>
                  </a:moveTo>
                  <a:lnTo>
                    <a:pt x="5487" y="9525"/>
                  </a:lnTo>
                  <a:lnTo>
                    <a:pt x="431" y="4469"/>
                  </a:lnTo>
                  <a:lnTo>
                    <a:pt x="0" y="2979"/>
                  </a:lnTo>
                  <a:lnTo>
                    <a:pt x="770" y="1986"/>
                  </a:lnTo>
                  <a:lnTo>
                    <a:pt x="548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24"/>
            <p:cNvSpPr/>
            <p:nvPr>
              <p:custDataLst>
                <p:tags r:id="rId51"/>
              </p:custDataLst>
            </p:nvPr>
          </p:nvSpPr>
          <p:spPr>
            <a:xfrm>
              <a:off x="8717420" y="1943100"/>
              <a:ext cx="187723" cy="209551"/>
            </a:xfrm>
            <a:custGeom>
              <a:avLst/>
              <a:gdLst/>
              <a:ahLst/>
              <a:cxnLst/>
              <a:rect l="0" t="0" r="0" b="0"/>
              <a:pathLst>
                <a:path w="187723" h="209551">
                  <a:moveTo>
                    <a:pt x="102730" y="0"/>
                  </a:moveTo>
                  <a:lnTo>
                    <a:pt x="102730" y="0"/>
                  </a:lnTo>
                  <a:lnTo>
                    <a:pt x="94067" y="7604"/>
                  </a:lnTo>
                  <a:lnTo>
                    <a:pt x="48541" y="36856"/>
                  </a:lnTo>
                  <a:lnTo>
                    <a:pt x="35960" y="42838"/>
                  </a:lnTo>
                  <a:lnTo>
                    <a:pt x="24370" y="46556"/>
                  </a:lnTo>
                  <a:lnTo>
                    <a:pt x="8308" y="57566"/>
                  </a:lnTo>
                  <a:lnTo>
                    <a:pt x="2556" y="63685"/>
                  </a:lnTo>
                  <a:lnTo>
                    <a:pt x="0" y="69932"/>
                  </a:lnTo>
                  <a:lnTo>
                    <a:pt x="377" y="72022"/>
                  </a:lnTo>
                  <a:lnTo>
                    <a:pt x="1687" y="73415"/>
                  </a:lnTo>
                  <a:lnTo>
                    <a:pt x="5963" y="76020"/>
                  </a:lnTo>
                  <a:lnTo>
                    <a:pt x="16438" y="83438"/>
                  </a:lnTo>
                  <a:lnTo>
                    <a:pt x="37651" y="91280"/>
                  </a:lnTo>
                  <a:lnTo>
                    <a:pt x="58871" y="96190"/>
                  </a:lnTo>
                  <a:lnTo>
                    <a:pt x="106040" y="120036"/>
                  </a:lnTo>
                  <a:lnTo>
                    <a:pt x="152566" y="139646"/>
                  </a:lnTo>
                  <a:lnTo>
                    <a:pt x="180097" y="155568"/>
                  </a:lnTo>
                  <a:lnTo>
                    <a:pt x="184740" y="161922"/>
                  </a:lnTo>
                  <a:lnTo>
                    <a:pt x="187354" y="171449"/>
                  </a:lnTo>
                  <a:lnTo>
                    <a:pt x="187722" y="174624"/>
                  </a:lnTo>
                  <a:lnTo>
                    <a:pt x="182485" y="183797"/>
                  </a:lnTo>
                  <a:lnTo>
                    <a:pt x="178125" y="189206"/>
                  </a:lnTo>
                  <a:lnTo>
                    <a:pt x="164814" y="195217"/>
                  </a:lnTo>
                  <a:lnTo>
                    <a:pt x="122213" y="207142"/>
                  </a:lnTo>
                  <a:lnTo>
                    <a:pt x="64630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25"/>
            <p:cNvSpPr/>
            <p:nvPr>
              <p:custDataLst>
                <p:tags r:id="rId52"/>
              </p:custDataLst>
            </p:nvPr>
          </p:nvSpPr>
          <p:spPr>
            <a:xfrm>
              <a:off x="8963025" y="1704975"/>
              <a:ext cx="66676" cy="419101"/>
            </a:xfrm>
            <a:custGeom>
              <a:avLst/>
              <a:gdLst/>
              <a:ahLst/>
              <a:cxnLst/>
              <a:rect l="0" t="0" r="0" b="0"/>
              <a:pathLst>
                <a:path w="66676" h="419101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14189" y="5056"/>
                  </a:lnTo>
                  <a:lnTo>
                    <a:pt x="31881" y="35648"/>
                  </a:lnTo>
                  <a:lnTo>
                    <a:pt x="40103" y="79954"/>
                  </a:lnTo>
                  <a:lnTo>
                    <a:pt x="45396" y="115412"/>
                  </a:lnTo>
                  <a:lnTo>
                    <a:pt x="46965" y="152729"/>
                  </a:lnTo>
                  <a:lnTo>
                    <a:pt x="50251" y="193420"/>
                  </a:lnTo>
                  <a:lnTo>
                    <a:pt x="55106" y="236168"/>
                  </a:lnTo>
                  <a:lnTo>
                    <a:pt x="53722" y="275645"/>
                  </a:lnTo>
                  <a:lnTo>
                    <a:pt x="52254" y="314153"/>
                  </a:lnTo>
                  <a:lnTo>
                    <a:pt x="56183" y="354978"/>
                  </a:lnTo>
                  <a:lnTo>
                    <a:pt x="65736" y="401944"/>
                  </a:lnTo>
                  <a:lnTo>
                    <a:pt x="66675" y="419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26"/>
            <p:cNvSpPr/>
            <p:nvPr>
              <p:custDataLst>
                <p:tags r:id="rId53"/>
              </p:custDataLst>
            </p:nvPr>
          </p:nvSpPr>
          <p:spPr>
            <a:xfrm>
              <a:off x="8905875" y="1926099"/>
              <a:ext cx="333376" cy="226552"/>
            </a:xfrm>
            <a:custGeom>
              <a:avLst/>
              <a:gdLst/>
              <a:ahLst/>
              <a:cxnLst/>
              <a:rect l="0" t="0" r="0" b="0"/>
              <a:pathLst>
                <a:path w="333376" h="226552">
                  <a:moveTo>
                    <a:pt x="0" y="45576"/>
                  </a:moveTo>
                  <a:lnTo>
                    <a:pt x="0" y="45576"/>
                  </a:lnTo>
                  <a:lnTo>
                    <a:pt x="5057" y="40520"/>
                  </a:lnTo>
                  <a:lnTo>
                    <a:pt x="13184" y="38037"/>
                  </a:lnTo>
                  <a:lnTo>
                    <a:pt x="29659" y="33817"/>
                  </a:lnTo>
                  <a:lnTo>
                    <a:pt x="64302" y="22910"/>
                  </a:lnTo>
                  <a:lnTo>
                    <a:pt x="109717" y="13695"/>
                  </a:lnTo>
                  <a:lnTo>
                    <a:pt x="153277" y="9319"/>
                  </a:lnTo>
                  <a:lnTo>
                    <a:pt x="197259" y="1294"/>
                  </a:lnTo>
                  <a:lnTo>
                    <a:pt x="220490" y="0"/>
                  </a:lnTo>
                  <a:lnTo>
                    <a:pt x="252591" y="7739"/>
                  </a:lnTo>
                  <a:lnTo>
                    <a:pt x="259724" y="12179"/>
                  </a:lnTo>
                  <a:lnTo>
                    <a:pt x="269690" y="25685"/>
                  </a:lnTo>
                  <a:lnTo>
                    <a:pt x="280708" y="53455"/>
                  </a:lnTo>
                  <a:lnTo>
                    <a:pt x="284754" y="91778"/>
                  </a:lnTo>
                  <a:lnTo>
                    <a:pt x="288375" y="128198"/>
                  </a:lnTo>
                  <a:lnTo>
                    <a:pt x="299928" y="175569"/>
                  </a:lnTo>
                  <a:lnTo>
                    <a:pt x="312119" y="210490"/>
                  </a:lnTo>
                  <a:lnTo>
                    <a:pt x="322097" y="224227"/>
                  </a:lnTo>
                  <a:lnTo>
                    <a:pt x="333375" y="2265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27"/>
            <p:cNvSpPr/>
            <p:nvPr>
              <p:custDataLst>
                <p:tags r:id="rId54"/>
              </p:custDataLst>
            </p:nvPr>
          </p:nvSpPr>
          <p:spPr>
            <a:xfrm>
              <a:off x="9191625" y="19145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28"/>
            <p:cNvSpPr/>
            <p:nvPr>
              <p:custDataLst>
                <p:tags r:id="rId55"/>
              </p:custDataLst>
            </p:nvPr>
          </p:nvSpPr>
          <p:spPr>
            <a:xfrm>
              <a:off x="9325581" y="1962150"/>
              <a:ext cx="151795" cy="189539"/>
            </a:xfrm>
            <a:custGeom>
              <a:avLst/>
              <a:gdLst/>
              <a:ahLst/>
              <a:cxnLst/>
              <a:rect l="0" t="0" r="0" b="0"/>
              <a:pathLst>
                <a:path w="151795" h="189539">
                  <a:moveTo>
                    <a:pt x="132744" y="0"/>
                  </a:moveTo>
                  <a:lnTo>
                    <a:pt x="132744" y="0"/>
                  </a:lnTo>
                  <a:lnTo>
                    <a:pt x="88896" y="0"/>
                  </a:lnTo>
                  <a:lnTo>
                    <a:pt x="69422" y="5056"/>
                  </a:lnTo>
                  <a:lnTo>
                    <a:pt x="25863" y="35211"/>
                  </a:lnTo>
                  <a:lnTo>
                    <a:pt x="13351" y="52884"/>
                  </a:lnTo>
                  <a:lnTo>
                    <a:pt x="4000" y="76700"/>
                  </a:lnTo>
                  <a:lnTo>
                    <a:pt x="0" y="110773"/>
                  </a:lnTo>
                  <a:lnTo>
                    <a:pt x="4629" y="130071"/>
                  </a:lnTo>
                  <a:lnTo>
                    <a:pt x="22818" y="154250"/>
                  </a:lnTo>
                  <a:lnTo>
                    <a:pt x="43258" y="171410"/>
                  </a:lnTo>
                  <a:lnTo>
                    <a:pt x="67777" y="183198"/>
                  </a:lnTo>
                  <a:lnTo>
                    <a:pt x="111096" y="189538"/>
                  </a:lnTo>
                  <a:lnTo>
                    <a:pt x="125240" y="189014"/>
                  </a:lnTo>
                  <a:lnTo>
                    <a:pt x="151794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29"/>
            <p:cNvSpPr/>
            <p:nvPr>
              <p:custDataLst>
                <p:tags r:id="rId56"/>
              </p:custDataLst>
            </p:nvPr>
          </p:nvSpPr>
          <p:spPr>
            <a:xfrm>
              <a:off x="9546100" y="1714973"/>
              <a:ext cx="502776" cy="426428"/>
            </a:xfrm>
            <a:custGeom>
              <a:avLst/>
              <a:gdLst/>
              <a:ahLst/>
              <a:cxnLst/>
              <a:rect l="0" t="0" r="0" b="0"/>
              <a:pathLst>
                <a:path w="502776" h="426428">
                  <a:moveTo>
                    <a:pt x="188450" y="266227"/>
                  </a:moveTo>
                  <a:lnTo>
                    <a:pt x="188450" y="266227"/>
                  </a:lnTo>
                  <a:lnTo>
                    <a:pt x="188450" y="248893"/>
                  </a:lnTo>
                  <a:lnTo>
                    <a:pt x="183393" y="242629"/>
                  </a:lnTo>
                  <a:lnTo>
                    <a:pt x="172444" y="239864"/>
                  </a:lnTo>
                  <a:lnTo>
                    <a:pt x="136993" y="239002"/>
                  </a:lnTo>
                  <a:lnTo>
                    <a:pt x="111114" y="246401"/>
                  </a:lnTo>
                  <a:lnTo>
                    <a:pt x="69532" y="268255"/>
                  </a:lnTo>
                  <a:lnTo>
                    <a:pt x="29852" y="301609"/>
                  </a:lnTo>
                  <a:lnTo>
                    <a:pt x="4871" y="347493"/>
                  </a:lnTo>
                  <a:lnTo>
                    <a:pt x="0" y="367447"/>
                  </a:lnTo>
                  <a:lnTo>
                    <a:pt x="1683" y="380358"/>
                  </a:lnTo>
                  <a:lnTo>
                    <a:pt x="5960" y="392093"/>
                  </a:lnTo>
                  <a:lnTo>
                    <a:pt x="11387" y="400837"/>
                  </a:lnTo>
                  <a:lnTo>
                    <a:pt x="40619" y="416766"/>
                  </a:lnTo>
                  <a:lnTo>
                    <a:pt x="75092" y="425903"/>
                  </a:lnTo>
                  <a:lnTo>
                    <a:pt x="96771" y="426427"/>
                  </a:lnTo>
                  <a:lnTo>
                    <a:pt x="143059" y="417334"/>
                  </a:lnTo>
                  <a:lnTo>
                    <a:pt x="180959" y="392752"/>
                  </a:lnTo>
                  <a:lnTo>
                    <a:pt x="205638" y="359115"/>
                  </a:lnTo>
                  <a:lnTo>
                    <a:pt x="213651" y="337259"/>
                  </a:lnTo>
                  <a:lnTo>
                    <a:pt x="217017" y="304785"/>
                  </a:lnTo>
                  <a:lnTo>
                    <a:pt x="217025" y="326729"/>
                  </a:lnTo>
                  <a:lnTo>
                    <a:pt x="222082" y="341186"/>
                  </a:lnTo>
                  <a:lnTo>
                    <a:pt x="240876" y="370522"/>
                  </a:lnTo>
                  <a:lnTo>
                    <a:pt x="281913" y="410687"/>
                  </a:lnTo>
                  <a:lnTo>
                    <a:pt x="296664" y="415098"/>
                  </a:lnTo>
                  <a:lnTo>
                    <a:pt x="326947" y="417930"/>
                  </a:lnTo>
                  <a:lnTo>
                    <a:pt x="346843" y="413364"/>
                  </a:lnTo>
                  <a:lnTo>
                    <a:pt x="390324" y="391162"/>
                  </a:lnTo>
                  <a:lnTo>
                    <a:pt x="419336" y="366361"/>
                  </a:lnTo>
                  <a:lnTo>
                    <a:pt x="442628" y="331985"/>
                  </a:lnTo>
                  <a:lnTo>
                    <a:pt x="457734" y="294621"/>
                  </a:lnTo>
                  <a:lnTo>
                    <a:pt x="470909" y="249062"/>
                  </a:lnTo>
                  <a:lnTo>
                    <a:pt x="479457" y="210811"/>
                  </a:lnTo>
                  <a:lnTo>
                    <a:pt x="482460" y="167493"/>
                  </a:lnTo>
                  <a:lnTo>
                    <a:pt x="484409" y="128434"/>
                  </a:lnTo>
                  <a:lnTo>
                    <a:pt x="491190" y="83434"/>
                  </a:lnTo>
                  <a:lnTo>
                    <a:pt x="489818" y="52258"/>
                  </a:lnTo>
                  <a:lnTo>
                    <a:pt x="481438" y="7606"/>
                  </a:lnTo>
                  <a:lnTo>
                    <a:pt x="474623" y="0"/>
                  </a:lnTo>
                  <a:lnTo>
                    <a:pt x="469269" y="4724"/>
                  </a:lnTo>
                  <a:lnTo>
                    <a:pt x="460980" y="17882"/>
                  </a:lnTo>
                  <a:lnTo>
                    <a:pt x="450605" y="58776"/>
                  </a:lnTo>
                  <a:lnTo>
                    <a:pt x="445551" y="101738"/>
                  </a:lnTo>
                  <a:lnTo>
                    <a:pt x="438281" y="144718"/>
                  </a:lnTo>
                  <a:lnTo>
                    <a:pt x="436746" y="181188"/>
                  </a:lnTo>
                  <a:lnTo>
                    <a:pt x="439114" y="218805"/>
                  </a:lnTo>
                  <a:lnTo>
                    <a:pt x="449395" y="264386"/>
                  </a:lnTo>
                  <a:lnTo>
                    <a:pt x="455071" y="310509"/>
                  </a:lnTo>
                  <a:lnTo>
                    <a:pt x="468258" y="355980"/>
                  </a:lnTo>
                  <a:lnTo>
                    <a:pt x="483778" y="386924"/>
                  </a:lnTo>
                  <a:lnTo>
                    <a:pt x="489041" y="395012"/>
                  </a:lnTo>
                  <a:lnTo>
                    <a:pt x="491379" y="402134"/>
                  </a:lnTo>
                  <a:lnTo>
                    <a:pt x="493062" y="404457"/>
                  </a:lnTo>
                  <a:lnTo>
                    <a:pt x="495241" y="406005"/>
                  </a:lnTo>
                  <a:lnTo>
                    <a:pt x="502775" y="4091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30"/>
            <p:cNvSpPr/>
            <p:nvPr>
              <p:custDataLst>
                <p:tags r:id="rId57"/>
              </p:custDataLst>
            </p:nvPr>
          </p:nvSpPr>
          <p:spPr>
            <a:xfrm>
              <a:off x="9859698" y="1924050"/>
              <a:ext cx="341578" cy="209551"/>
            </a:xfrm>
            <a:custGeom>
              <a:avLst/>
              <a:gdLst/>
              <a:ahLst/>
              <a:cxnLst/>
              <a:rect l="0" t="0" r="0" b="0"/>
              <a:pathLst>
                <a:path w="341578" h="209551">
                  <a:moveTo>
                    <a:pt x="8202" y="28575"/>
                  </a:moveTo>
                  <a:lnTo>
                    <a:pt x="8202" y="28575"/>
                  </a:lnTo>
                  <a:lnTo>
                    <a:pt x="0" y="20374"/>
                  </a:lnTo>
                  <a:lnTo>
                    <a:pt x="618" y="19933"/>
                  </a:lnTo>
                  <a:lnTo>
                    <a:pt x="4126" y="19442"/>
                  </a:lnTo>
                  <a:lnTo>
                    <a:pt x="5484" y="18253"/>
                  </a:lnTo>
                  <a:lnTo>
                    <a:pt x="6994" y="14110"/>
                  </a:lnTo>
                  <a:lnTo>
                    <a:pt x="9514" y="12581"/>
                  </a:lnTo>
                  <a:lnTo>
                    <a:pt x="28765" y="10129"/>
                  </a:lnTo>
                  <a:lnTo>
                    <a:pt x="40625" y="8735"/>
                  </a:lnTo>
                  <a:lnTo>
                    <a:pt x="76847" y="1359"/>
                  </a:lnTo>
                  <a:lnTo>
                    <a:pt x="120970" y="268"/>
                  </a:lnTo>
                  <a:lnTo>
                    <a:pt x="161089" y="80"/>
                  </a:lnTo>
                  <a:lnTo>
                    <a:pt x="198212" y="35"/>
                  </a:lnTo>
                  <a:lnTo>
                    <a:pt x="240538" y="10"/>
                  </a:lnTo>
                  <a:lnTo>
                    <a:pt x="282829" y="1"/>
                  </a:lnTo>
                  <a:lnTo>
                    <a:pt x="304455" y="0"/>
                  </a:lnTo>
                  <a:lnTo>
                    <a:pt x="312025" y="2822"/>
                  </a:lnTo>
                  <a:lnTo>
                    <a:pt x="318918" y="6546"/>
                  </a:lnTo>
                  <a:lnTo>
                    <a:pt x="330113" y="9133"/>
                  </a:lnTo>
                  <a:lnTo>
                    <a:pt x="330759" y="10322"/>
                  </a:lnTo>
                  <a:lnTo>
                    <a:pt x="331882" y="22748"/>
                  </a:lnTo>
                  <a:lnTo>
                    <a:pt x="323400" y="69370"/>
                  </a:lnTo>
                  <a:lnTo>
                    <a:pt x="322578" y="114272"/>
                  </a:lnTo>
                  <a:lnTo>
                    <a:pt x="322529" y="158748"/>
                  </a:lnTo>
                  <a:lnTo>
                    <a:pt x="331790" y="204945"/>
                  </a:lnTo>
                  <a:lnTo>
                    <a:pt x="331936" y="207503"/>
                  </a:lnTo>
                  <a:lnTo>
                    <a:pt x="333032" y="208186"/>
                  </a:lnTo>
                  <a:lnTo>
                    <a:pt x="341577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31"/>
            <p:cNvSpPr/>
            <p:nvPr>
              <p:custDataLst>
                <p:tags r:id="rId58"/>
              </p:custDataLst>
            </p:nvPr>
          </p:nvSpPr>
          <p:spPr>
            <a:xfrm>
              <a:off x="10153650" y="1838325"/>
              <a:ext cx="38101" cy="9526"/>
            </a:xfrm>
            <a:custGeom>
              <a:avLst/>
              <a:gdLst/>
              <a:ahLst/>
              <a:cxnLst/>
              <a:rect l="0" t="0" r="0" b="0"/>
              <a:pathLst>
                <a:path w="38101" h="9526">
                  <a:moveTo>
                    <a:pt x="0" y="9525"/>
                  </a:moveTo>
                  <a:lnTo>
                    <a:pt x="0" y="9525"/>
                  </a:lnTo>
                  <a:lnTo>
                    <a:pt x="5057" y="9525"/>
                  </a:lnTo>
                  <a:lnTo>
                    <a:pt x="6546" y="8467"/>
                  </a:lnTo>
                  <a:lnTo>
                    <a:pt x="7539" y="6703"/>
                  </a:lnTo>
                  <a:lnTo>
                    <a:pt x="9409" y="392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32"/>
            <p:cNvSpPr/>
            <p:nvPr>
              <p:custDataLst>
                <p:tags r:id="rId59"/>
              </p:custDataLst>
            </p:nvPr>
          </p:nvSpPr>
          <p:spPr>
            <a:xfrm>
              <a:off x="10287169" y="1914525"/>
              <a:ext cx="171026" cy="180486"/>
            </a:xfrm>
            <a:custGeom>
              <a:avLst/>
              <a:gdLst/>
              <a:ahLst/>
              <a:cxnLst/>
              <a:rect l="0" t="0" r="0" b="0"/>
              <a:pathLst>
                <a:path w="171026" h="180486">
                  <a:moveTo>
                    <a:pt x="56981" y="0"/>
                  </a:moveTo>
                  <a:lnTo>
                    <a:pt x="56981" y="0"/>
                  </a:lnTo>
                  <a:lnTo>
                    <a:pt x="56981" y="8201"/>
                  </a:lnTo>
                  <a:lnTo>
                    <a:pt x="55923" y="8642"/>
                  </a:lnTo>
                  <a:lnTo>
                    <a:pt x="51924" y="9133"/>
                  </a:lnTo>
                  <a:lnTo>
                    <a:pt x="38667" y="19522"/>
                  </a:lnTo>
                  <a:lnTo>
                    <a:pt x="6283" y="64919"/>
                  </a:lnTo>
                  <a:lnTo>
                    <a:pt x="1743" y="82971"/>
                  </a:lnTo>
                  <a:lnTo>
                    <a:pt x="0" y="120687"/>
                  </a:lnTo>
                  <a:lnTo>
                    <a:pt x="5550" y="133366"/>
                  </a:lnTo>
                  <a:lnTo>
                    <a:pt x="25789" y="162986"/>
                  </a:lnTo>
                  <a:lnTo>
                    <a:pt x="59354" y="175392"/>
                  </a:lnTo>
                  <a:lnTo>
                    <a:pt x="106138" y="180485"/>
                  </a:lnTo>
                  <a:lnTo>
                    <a:pt x="143576" y="172731"/>
                  </a:lnTo>
                  <a:lnTo>
                    <a:pt x="147520" y="170187"/>
                  </a:lnTo>
                  <a:lnTo>
                    <a:pt x="158126" y="156494"/>
                  </a:lnTo>
                  <a:lnTo>
                    <a:pt x="166912" y="139032"/>
                  </a:lnTo>
                  <a:lnTo>
                    <a:pt x="171025" y="95211"/>
                  </a:lnTo>
                  <a:lnTo>
                    <a:pt x="170109" y="82533"/>
                  </a:lnTo>
                  <a:lnTo>
                    <a:pt x="166174" y="69842"/>
                  </a:lnTo>
                  <a:lnTo>
                    <a:pt x="155253" y="57147"/>
                  </a:lnTo>
                  <a:lnTo>
                    <a:pt x="107958" y="25957"/>
                  </a:lnTo>
                  <a:lnTo>
                    <a:pt x="76031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33"/>
            <p:cNvSpPr/>
            <p:nvPr>
              <p:custDataLst>
                <p:tags r:id="rId60"/>
              </p:custDataLst>
            </p:nvPr>
          </p:nvSpPr>
          <p:spPr>
            <a:xfrm>
              <a:off x="10477500" y="1914591"/>
              <a:ext cx="285751" cy="170778"/>
            </a:xfrm>
            <a:custGeom>
              <a:avLst/>
              <a:gdLst/>
              <a:ahLst/>
              <a:cxnLst/>
              <a:rect l="0" t="0" r="0" b="0"/>
              <a:pathLst>
                <a:path w="285751" h="170778">
                  <a:moveTo>
                    <a:pt x="0" y="28509"/>
                  </a:moveTo>
                  <a:lnTo>
                    <a:pt x="0" y="28509"/>
                  </a:lnTo>
                  <a:lnTo>
                    <a:pt x="5057" y="28509"/>
                  </a:lnTo>
                  <a:lnTo>
                    <a:pt x="6546" y="29567"/>
                  </a:lnTo>
                  <a:lnTo>
                    <a:pt x="7539" y="31331"/>
                  </a:lnTo>
                  <a:lnTo>
                    <a:pt x="8202" y="33565"/>
                  </a:lnTo>
                  <a:lnTo>
                    <a:pt x="9700" y="35055"/>
                  </a:lnTo>
                  <a:lnTo>
                    <a:pt x="19712" y="40268"/>
                  </a:lnTo>
                  <a:lnTo>
                    <a:pt x="22666" y="42698"/>
                  </a:lnTo>
                  <a:lnTo>
                    <a:pt x="25949" y="48221"/>
                  </a:lnTo>
                  <a:lnTo>
                    <a:pt x="38173" y="81627"/>
                  </a:lnTo>
                  <a:lnTo>
                    <a:pt x="44354" y="92813"/>
                  </a:lnTo>
                  <a:lnTo>
                    <a:pt x="47568" y="135927"/>
                  </a:lnTo>
                  <a:lnTo>
                    <a:pt x="47623" y="152050"/>
                  </a:lnTo>
                  <a:lnTo>
                    <a:pt x="47625" y="107276"/>
                  </a:lnTo>
                  <a:lnTo>
                    <a:pt x="48683" y="62340"/>
                  </a:lnTo>
                  <a:lnTo>
                    <a:pt x="56287" y="37827"/>
                  </a:lnTo>
                  <a:lnTo>
                    <a:pt x="78216" y="8556"/>
                  </a:lnTo>
                  <a:lnTo>
                    <a:pt x="88032" y="3766"/>
                  </a:lnTo>
                  <a:lnTo>
                    <a:pt x="130310" y="158"/>
                  </a:lnTo>
                  <a:lnTo>
                    <a:pt x="149265" y="0"/>
                  </a:lnTo>
                  <a:lnTo>
                    <a:pt x="161942" y="5608"/>
                  </a:lnTo>
                  <a:lnTo>
                    <a:pt x="206376" y="36515"/>
                  </a:lnTo>
                  <a:lnTo>
                    <a:pt x="230716" y="61645"/>
                  </a:lnTo>
                  <a:lnTo>
                    <a:pt x="253629" y="107030"/>
                  </a:lnTo>
                  <a:lnTo>
                    <a:pt x="279385" y="153594"/>
                  </a:lnTo>
                  <a:lnTo>
                    <a:pt x="282921" y="161008"/>
                  </a:lnTo>
                  <a:lnTo>
                    <a:pt x="285585" y="170777"/>
                  </a:lnTo>
                  <a:lnTo>
                    <a:pt x="285750" y="1523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34"/>
            <p:cNvSpPr/>
            <p:nvPr>
              <p:custDataLst>
                <p:tags r:id="rId61"/>
              </p:custDataLst>
            </p:nvPr>
          </p:nvSpPr>
          <p:spPr>
            <a:xfrm>
              <a:off x="10925175" y="1619250"/>
              <a:ext cx="221611" cy="600076"/>
            </a:xfrm>
            <a:custGeom>
              <a:avLst/>
              <a:gdLst/>
              <a:ahLst/>
              <a:cxnLst/>
              <a:rect l="0" t="0" r="0" b="0"/>
              <a:pathLst>
                <a:path w="221611" h="600076">
                  <a:moveTo>
                    <a:pt x="0" y="0"/>
                  </a:moveTo>
                  <a:lnTo>
                    <a:pt x="0" y="0"/>
                  </a:lnTo>
                  <a:lnTo>
                    <a:pt x="46051" y="43229"/>
                  </a:lnTo>
                  <a:lnTo>
                    <a:pt x="85415" y="82270"/>
                  </a:lnTo>
                  <a:lnTo>
                    <a:pt x="114209" y="123389"/>
                  </a:lnTo>
                  <a:lnTo>
                    <a:pt x="147904" y="164030"/>
                  </a:lnTo>
                  <a:lnTo>
                    <a:pt x="174586" y="207939"/>
                  </a:lnTo>
                  <a:lnTo>
                    <a:pt x="195897" y="254464"/>
                  </a:lnTo>
                  <a:lnTo>
                    <a:pt x="210562" y="301762"/>
                  </a:lnTo>
                  <a:lnTo>
                    <a:pt x="221610" y="349291"/>
                  </a:lnTo>
                  <a:lnTo>
                    <a:pt x="221473" y="391831"/>
                  </a:lnTo>
                  <a:lnTo>
                    <a:pt x="214729" y="436303"/>
                  </a:lnTo>
                  <a:lnTo>
                    <a:pt x="190858" y="482993"/>
                  </a:lnTo>
                  <a:lnTo>
                    <a:pt x="156974" y="525285"/>
                  </a:lnTo>
                  <a:lnTo>
                    <a:pt x="109716" y="568839"/>
                  </a:lnTo>
                  <a:lnTo>
                    <a:pt x="76200" y="600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2" name="SMARTInkShape-35"/>
          <p:cNvSpPr/>
          <p:nvPr>
            <p:custDataLst>
              <p:tags r:id="rId1"/>
            </p:custDataLst>
          </p:nvPr>
        </p:nvSpPr>
        <p:spPr>
          <a:xfrm>
            <a:off x="1000125" y="3105150"/>
            <a:ext cx="447676" cy="9526"/>
          </a:xfrm>
          <a:custGeom>
            <a:avLst/>
            <a:gdLst/>
            <a:ahLst/>
            <a:cxnLst/>
            <a:rect l="0" t="0" r="0" b="0"/>
            <a:pathLst>
              <a:path w="447676" h="9526">
                <a:moveTo>
                  <a:pt x="0" y="0"/>
                </a:moveTo>
                <a:lnTo>
                  <a:pt x="0" y="0"/>
                </a:lnTo>
                <a:lnTo>
                  <a:pt x="22390" y="0"/>
                </a:lnTo>
                <a:lnTo>
                  <a:pt x="64660" y="8201"/>
                </a:lnTo>
                <a:lnTo>
                  <a:pt x="105435" y="9263"/>
                </a:lnTo>
                <a:lnTo>
                  <a:pt x="141895" y="9447"/>
                </a:lnTo>
                <a:lnTo>
                  <a:pt x="184683" y="9502"/>
                </a:lnTo>
                <a:lnTo>
                  <a:pt x="225700" y="9518"/>
                </a:lnTo>
                <a:lnTo>
                  <a:pt x="269839" y="9523"/>
                </a:lnTo>
                <a:lnTo>
                  <a:pt x="309140" y="9524"/>
                </a:lnTo>
                <a:lnTo>
                  <a:pt x="354223" y="9525"/>
                </a:lnTo>
                <a:lnTo>
                  <a:pt x="400953" y="9525"/>
                </a:lnTo>
                <a:lnTo>
                  <a:pt x="447675" y="95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53" name="SMARTInkShape-Group6"/>
          <p:cNvGrpSpPr/>
          <p:nvPr/>
        </p:nvGrpSpPr>
        <p:grpSpPr>
          <a:xfrm>
            <a:off x="1857375" y="2785837"/>
            <a:ext cx="2714626" cy="500289"/>
            <a:chOff x="1857375" y="2785837"/>
            <a:chExt cx="2714626" cy="500289"/>
          </a:xfrm>
        </p:grpSpPr>
        <p:sp>
          <p:nvSpPr>
            <p:cNvPr id="43" name="SMARTInkShape-36"/>
            <p:cNvSpPr/>
            <p:nvPr>
              <p:custDataLst>
                <p:tags r:id="rId34"/>
              </p:custDataLst>
            </p:nvPr>
          </p:nvSpPr>
          <p:spPr>
            <a:xfrm>
              <a:off x="1857375" y="2819400"/>
              <a:ext cx="47626" cy="438151"/>
            </a:xfrm>
            <a:custGeom>
              <a:avLst/>
              <a:gdLst/>
              <a:ahLst/>
              <a:cxnLst/>
              <a:rect l="0" t="0" r="0" b="0"/>
              <a:pathLst>
                <a:path w="47626" h="438151">
                  <a:moveTo>
                    <a:pt x="0" y="0"/>
                  </a:moveTo>
                  <a:lnTo>
                    <a:pt x="0" y="0"/>
                  </a:lnTo>
                  <a:lnTo>
                    <a:pt x="0" y="42999"/>
                  </a:lnTo>
                  <a:lnTo>
                    <a:pt x="0" y="86370"/>
                  </a:lnTo>
                  <a:lnTo>
                    <a:pt x="0" y="131557"/>
                  </a:lnTo>
                  <a:lnTo>
                    <a:pt x="1058" y="168684"/>
                  </a:lnTo>
                  <a:lnTo>
                    <a:pt x="6546" y="206496"/>
                  </a:lnTo>
                  <a:lnTo>
                    <a:pt x="8642" y="243453"/>
                  </a:lnTo>
                  <a:lnTo>
                    <a:pt x="9351" y="287743"/>
                  </a:lnTo>
                  <a:lnTo>
                    <a:pt x="14547" y="331887"/>
                  </a:lnTo>
                  <a:lnTo>
                    <a:pt x="25996" y="377982"/>
                  </a:lnTo>
                  <a:lnTo>
                    <a:pt x="30633" y="399156"/>
                  </a:lnTo>
                  <a:lnTo>
                    <a:pt x="38710" y="416013"/>
                  </a:lnTo>
                  <a:lnTo>
                    <a:pt x="43663" y="424078"/>
                  </a:lnTo>
                  <a:lnTo>
                    <a:pt x="47625" y="438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37"/>
            <p:cNvSpPr/>
            <p:nvPr>
              <p:custDataLst>
                <p:tags r:id="rId35"/>
              </p:custDataLst>
            </p:nvPr>
          </p:nvSpPr>
          <p:spPr>
            <a:xfrm>
              <a:off x="2019300" y="3048000"/>
              <a:ext cx="38101" cy="238126"/>
            </a:xfrm>
            <a:custGeom>
              <a:avLst/>
              <a:gdLst/>
              <a:ahLst/>
              <a:cxnLst/>
              <a:rect l="0" t="0" r="0" b="0"/>
              <a:pathLst>
                <a:path w="38101" h="238126">
                  <a:moveTo>
                    <a:pt x="0" y="0"/>
                  </a:moveTo>
                  <a:lnTo>
                    <a:pt x="0" y="0"/>
                  </a:lnTo>
                  <a:lnTo>
                    <a:pt x="0" y="17333"/>
                  </a:lnTo>
                  <a:lnTo>
                    <a:pt x="7539" y="39546"/>
                  </a:lnTo>
                  <a:lnTo>
                    <a:pt x="15810" y="80820"/>
                  </a:lnTo>
                  <a:lnTo>
                    <a:pt x="19148" y="124841"/>
                  </a:lnTo>
                  <a:lnTo>
                    <a:pt x="26399" y="169769"/>
                  </a:lnTo>
                  <a:lnTo>
                    <a:pt x="28384" y="215269"/>
                  </a:lnTo>
                  <a:lnTo>
                    <a:pt x="28448" y="219713"/>
                  </a:lnTo>
                  <a:lnTo>
                    <a:pt x="3810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38"/>
            <p:cNvSpPr/>
            <p:nvPr>
              <p:custDataLst>
                <p:tags r:id="rId36"/>
              </p:custDataLst>
            </p:nvPr>
          </p:nvSpPr>
          <p:spPr>
            <a:xfrm>
              <a:off x="1971675" y="27908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39"/>
            <p:cNvSpPr/>
            <p:nvPr>
              <p:custDataLst>
                <p:tags r:id="rId37"/>
              </p:custDataLst>
            </p:nvPr>
          </p:nvSpPr>
          <p:spPr>
            <a:xfrm>
              <a:off x="2143125" y="2828925"/>
              <a:ext cx="418250" cy="413670"/>
            </a:xfrm>
            <a:custGeom>
              <a:avLst/>
              <a:gdLst/>
              <a:ahLst/>
              <a:cxnLst/>
              <a:rect l="0" t="0" r="0" b="0"/>
              <a:pathLst>
                <a:path w="418250" h="413670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31057" y="50768"/>
                  </a:lnTo>
                  <a:lnTo>
                    <a:pt x="54106" y="95664"/>
                  </a:lnTo>
                  <a:lnTo>
                    <a:pt x="77929" y="142929"/>
                  </a:lnTo>
                  <a:lnTo>
                    <a:pt x="95060" y="190507"/>
                  </a:lnTo>
                  <a:lnTo>
                    <a:pt x="107912" y="233658"/>
                  </a:lnTo>
                  <a:lnTo>
                    <a:pt x="120642" y="278517"/>
                  </a:lnTo>
                  <a:lnTo>
                    <a:pt x="129115" y="323118"/>
                  </a:lnTo>
                  <a:lnTo>
                    <a:pt x="132792" y="366532"/>
                  </a:lnTo>
                  <a:lnTo>
                    <a:pt x="135924" y="377392"/>
                  </a:lnTo>
                  <a:lnTo>
                    <a:pt x="138241" y="381769"/>
                  </a:lnTo>
                  <a:lnTo>
                    <a:pt x="138727" y="385746"/>
                  </a:lnTo>
                  <a:lnTo>
                    <a:pt x="133622" y="399430"/>
                  </a:lnTo>
                  <a:lnTo>
                    <a:pt x="132308" y="382709"/>
                  </a:lnTo>
                  <a:lnTo>
                    <a:pt x="115038" y="344876"/>
                  </a:lnTo>
                  <a:lnTo>
                    <a:pt x="102759" y="299741"/>
                  </a:lnTo>
                  <a:lnTo>
                    <a:pt x="102532" y="261320"/>
                  </a:lnTo>
                  <a:lnTo>
                    <a:pt x="107302" y="220457"/>
                  </a:lnTo>
                  <a:lnTo>
                    <a:pt x="109634" y="213646"/>
                  </a:lnTo>
                  <a:lnTo>
                    <a:pt x="117871" y="203257"/>
                  </a:lnTo>
                  <a:lnTo>
                    <a:pt x="127529" y="194053"/>
                  </a:lnTo>
                  <a:lnTo>
                    <a:pt x="135349" y="182907"/>
                  </a:lnTo>
                  <a:lnTo>
                    <a:pt x="139974" y="179088"/>
                  </a:lnTo>
                  <a:lnTo>
                    <a:pt x="150758" y="174845"/>
                  </a:lnTo>
                  <a:lnTo>
                    <a:pt x="191538" y="171897"/>
                  </a:lnTo>
                  <a:lnTo>
                    <a:pt x="200717" y="171748"/>
                  </a:lnTo>
                  <a:lnTo>
                    <a:pt x="219383" y="177227"/>
                  </a:lnTo>
                  <a:lnTo>
                    <a:pt x="257236" y="192935"/>
                  </a:lnTo>
                  <a:lnTo>
                    <a:pt x="300775" y="214892"/>
                  </a:lnTo>
                  <a:lnTo>
                    <a:pt x="343833" y="257878"/>
                  </a:lnTo>
                  <a:lnTo>
                    <a:pt x="383109" y="302071"/>
                  </a:lnTo>
                  <a:lnTo>
                    <a:pt x="398871" y="317345"/>
                  </a:lnTo>
                  <a:lnTo>
                    <a:pt x="412636" y="342737"/>
                  </a:lnTo>
                  <a:lnTo>
                    <a:pt x="418249" y="372329"/>
                  </a:lnTo>
                  <a:lnTo>
                    <a:pt x="410255" y="385613"/>
                  </a:lnTo>
                  <a:lnTo>
                    <a:pt x="397177" y="398925"/>
                  </a:lnTo>
                  <a:lnTo>
                    <a:pt x="360108" y="413229"/>
                  </a:lnTo>
                  <a:lnTo>
                    <a:pt x="342081" y="413669"/>
                  </a:lnTo>
                  <a:lnTo>
                    <a:pt x="304638" y="410384"/>
                  </a:lnTo>
                  <a:lnTo>
                    <a:pt x="258005" y="395584"/>
                  </a:lnTo>
                  <a:lnTo>
                    <a:pt x="200025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40"/>
            <p:cNvSpPr/>
            <p:nvPr>
              <p:custDataLst>
                <p:tags r:id="rId38"/>
              </p:custDataLst>
            </p:nvPr>
          </p:nvSpPr>
          <p:spPr>
            <a:xfrm>
              <a:off x="2552700" y="3003584"/>
              <a:ext cx="476251" cy="232986"/>
            </a:xfrm>
            <a:custGeom>
              <a:avLst/>
              <a:gdLst/>
              <a:ahLst/>
              <a:cxnLst/>
              <a:rect l="0" t="0" r="0" b="0"/>
              <a:pathLst>
                <a:path w="476251" h="232986">
                  <a:moveTo>
                    <a:pt x="0" y="111091"/>
                  </a:moveTo>
                  <a:lnTo>
                    <a:pt x="0" y="111091"/>
                  </a:lnTo>
                  <a:lnTo>
                    <a:pt x="45737" y="110033"/>
                  </a:lnTo>
                  <a:lnTo>
                    <a:pt x="89546" y="103552"/>
                  </a:lnTo>
                  <a:lnTo>
                    <a:pt x="112610" y="99332"/>
                  </a:lnTo>
                  <a:lnTo>
                    <a:pt x="132849" y="94201"/>
                  </a:lnTo>
                  <a:lnTo>
                    <a:pt x="144769" y="91943"/>
                  </a:lnTo>
                  <a:lnTo>
                    <a:pt x="157430" y="84721"/>
                  </a:lnTo>
                  <a:lnTo>
                    <a:pt x="167884" y="74820"/>
                  </a:lnTo>
                  <a:lnTo>
                    <a:pt x="176626" y="60010"/>
                  </a:lnTo>
                  <a:lnTo>
                    <a:pt x="180116" y="44987"/>
                  </a:lnTo>
                  <a:lnTo>
                    <a:pt x="180805" y="31829"/>
                  </a:lnTo>
                  <a:lnTo>
                    <a:pt x="178077" y="25416"/>
                  </a:lnTo>
                  <a:lnTo>
                    <a:pt x="175868" y="22224"/>
                  </a:lnTo>
                  <a:lnTo>
                    <a:pt x="157590" y="7619"/>
                  </a:lnTo>
                  <a:lnTo>
                    <a:pt x="143770" y="1603"/>
                  </a:lnTo>
                  <a:lnTo>
                    <a:pt x="137122" y="0"/>
                  </a:lnTo>
                  <a:lnTo>
                    <a:pt x="124090" y="1039"/>
                  </a:lnTo>
                  <a:lnTo>
                    <a:pt x="88571" y="8675"/>
                  </a:lnTo>
                  <a:lnTo>
                    <a:pt x="84447" y="11064"/>
                  </a:lnTo>
                  <a:lnTo>
                    <a:pt x="54948" y="41509"/>
                  </a:lnTo>
                  <a:lnTo>
                    <a:pt x="50880" y="52296"/>
                  </a:lnTo>
                  <a:lnTo>
                    <a:pt x="49326" y="96106"/>
                  </a:lnTo>
                  <a:lnTo>
                    <a:pt x="58113" y="128435"/>
                  </a:lnTo>
                  <a:lnTo>
                    <a:pt x="64986" y="142083"/>
                  </a:lnTo>
                  <a:lnTo>
                    <a:pt x="81814" y="161666"/>
                  </a:lnTo>
                  <a:lnTo>
                    <a:pt x="115409" y="184424"/>
                  </a:lnTo>
                  <a:lnTo>
                    <a:pt x="133843" y="191309"/>
                  </a:lnTo>
                  <a:lnTo>
                    <a:pt x="181040" y="201147"/>
                  </a:lnTo>
                  <a:lnTo>
                    <a:pt x="209569" y="199745"/>
                  </a:lnTo>
                  <a:lnTo>
                    <a:pt x="248712" y="188732"/>
                  </a:lnTo>
                  <a:lnTo>
                    <a:pt x="281714" y="172078"/>
                  </a:lnTo>
                  <a:lnTo>
                    <a:pt x="310078" y="141365"/>
                  </a:lnTo>
                  <a:lnTo>
                    <a:pt x="328582" y="109198"/>
                  </a:lnTo>
                  <a:lnTo>
                    <a:pt x="332428" y="92921"/>
                  </a:lnTo>
                  <a:lnTo>
                    <a:pt x="333188" y="79515"/>
                  </a:lnTo>
                  <a:lnTo>
                    <a:pt x="336114" y="73068"/>
                  </a:lnTo>
                  <a:lnTo>
                    <a:pt x="341559" y="65363"/>
                  </a:lnTo>
                  <a:lnTo>
                    <a:pt x="342006" y="65789"/>
                  </a:lnTo>
                  <a:lnTo>
                    <a:pt x="345707" y="106717"/>
                  </a:lnTo>
                  <a:lnTo>
                    <a:pt x="362196" y="148807"/>
                  </a:lnTo>
                  <a:lnTo>
                    <a:pt x="384189" y="193619"/>
                  </a:lnTo>
                  <a:lnTo>
                    <a:pt x="392513" y="215027"/>
                  </a:lnTo>
                  <a:lnTo>
                    <a:pt x="396700" y="221843"/>
                  </a:lnTo>
                  <a:lnTo>
                    <a:pt x="399609" y="232985"/>
                  </a:lnTo>
                  <a:lnTo>
                    <a:pt x="399756" y="232570"/>
                  </a:lnTo>
                  <a:lnTo>
                    <a:pt x="400011" y="216433"/>
                  </a:lnTo>
                  <a:lnTo>
                    <a:pt x="392438" y="193126"/>
                  </a:lnTo>
                  <a:lnTo>
                    <a:pt x="374539" y="147891"/>
                  </a:lnTo>
                  <a:lnTo>
                    <a:pt x="358760" y="106451"/>
                  </a:lnTo>
                  <a:lnTo>
                    <a:pt x="345720" y="73216"/>
                  </a:lnTo>
                  <a:lnTo>
                    <a:pt x="343148" y="32088"/>
                  </a:lnTo>
                  <a:lnTo>
                    <a:pt x="343065" y="23498"/>
                  </a:lnTo>
                  <a:lnTo>
                    <a:pt x="345127" y="17771"/>
                  </a:lnTo>
                  <a:lnTo>
                    <a:pt x="348618" y="13952"/>
                  </a:lnTo>
                  <a:lnTo>
                    <a:pt x="358141" y="9710"/>
                  </a:lnTo>
                  <a:lnTo>
                    <a:pt x="369429" y="7824"/>
                  </a:lnTo>
                  <a:lnTo>
                    <a:pt x="387685" y="11820"/>
                  </a:lnTo>
                  <a:lnTo>
                    <a:pt x="476250" y="348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41"/>
            <p:cNvSpPr/>
            <p:nvPr>
              <p:custDataLst>
                <p:tags r:id="rId39"/>
              </p:custDataLst>
            </p:nvPr>
          </p:nvSpPr>
          <p:spPr>
            <a:xfrm>
              <a:off x="3068981" y="2785837"/>
              <a:ext cx="540995" cy="405039"/>
            </a:xfrm>
            <a:custGeom>
              <a:avLst/>
              <a:gdLst/>
              <a:ahLst/>
              <a:cxnLst/>
              <a:rect l="0" t="0" r="0" b="0"/>
              <a:pathLst>
                <a:path w="540995" h="405039">
                  <a:moveTo>
                    <a:pt x="188569" y="271688"/>
                  </a:moveTo>
                  <a:lnTo>
                    <a:pt x="188569" y="271688"/>
                  </a:lnTo>
                  <a:lnTo>
                    <a:pt x="188569" y="258431"/>
                  </a:lnTo>
                  <a:lnTo>
                    <a:pt x="185747" y="252390"/>
                  </a:lnTo>
                  <a:lnTo>
                    <a:pt x="183512" y="249298"/>
                  </a:lnTo>
                  <a:lnTo>
                    <a:pt x="177810" y="230184"/>
                  </a:lnTo>
                  <a:lnTo>
                    <a:pt x="169323" y="222197"/>
                  </a:lnTo>
                  <a:lnTo>
                    <a:pt x="161318" y="217942"/>
                  </a:lnTo>
                  <a:lnTo>
                    <a:pt x="119533" y="206536"/>
                  </a:lnTo>
                  <a:lnTo>
                    <a:pt x="97676" y="210521"/>
                  </a:lnTo>
                  <a:lnTo>
                    <a:pt x="58497" y="227443"/>
                  </a:lnTo>
                  <a:lnTo>
                    <a:pt x="39375" y="241880"/>
                  </a:lnTo>
                  <a:lnTo>
                    <a:pt x="21554" y="265722"/>
                  </a:lnTo>
                  <a:lnTo>
                    <a:pt x="2413" y="303472"/>
                  </a:lnTo>
                  <a:lnTo>
                    <a:pt x="0" y="316153"/>
                  </a:lnTo>
                  <a:lnTo>
                    <a:pt x="3698" y="340249"/>
                  </a:lnTo>
                  <a:lnTo>
                    <a:pt x="16552" y="362440"/>
                  </a:lnTo>
                  <a:lnTo>
                    <a:pt x="33767" y="377365"/>
                  </a:lnTo>
                  <a:lnTo>
                    <a:pt x="58547" y="390830"/>
                  </a:lnTo>
                  <a:lnTo>
                    <a:pt x="103053" y="395102"/>
                  </a:lnTo>
                  <a:lnTo>
                    <a:pt x="117401" y="395330"/>
                  </a:lnTo>
                  <a:lnTo>
                    <a:pt x="147491" y="380290"/>
                  </a:lnTo>
                  <a:lnTo>
                    <a:pt x="159729" y="367228"/>
                  </a:lnTo>
                  <a:lnTo>
                    <a:pt x="182203" y="322505"/>
                  </a:lnTo>
                  <a:lnTo>
                    <a:pt x="194742" y="279097"/>
                  </a:lnTo>
                  <a:lnTo>
                    <a:pt x="198055" y="262377"/>
                  </a:lnTo>
                  <a:lnTo>
                    <a:pt x="203139" y="267283"/>
                  </a:lnTo>
                  <a:lnTo>
                    <a:pt x="205628" y="275375"/>
                  </a:lnTo>
                  <a:lnTo>
                    <a:pt x="209851" y="291830"/>
                  </a:lnTo>
                  <a:lnTo>
                    <a:pt x="224847" y="322632"/>
                  </a:lnTo>
                  <a:lnTo>
                    <a:pt x="252665" y="364370"/>
                  </a:lnTo>
                  <a:lnTo>
                    <a:pt x="271296" y="384639"/>
                  </a:lnTo>
                  <a:lnTo>
                    <a:pt x="295278" y="397347"/>
                  </a:lnTo>
                  <a:lnTo>
                    <a:pt x="317436" y="402759"/>
                  </a:lnTo>
                  <a:lnTo>
                    <a:pt x="347519" y="394250"/>
                  </a:lnTo>
                  <a:lnTo>
                    <a:pt x="373131" y="383379"/>
                  </a:lnTo>
                  <a:lnTo>
                    <a:pt x="394125" y="363343"/>
                  </a:lnTo>
                  <a:lnTo>
                    <a:pt x="408695" y="337298"/>
                  </a:lnTo>
                  <a:lnTo>
                    <a:pt x="423100" y="292448"/>
                  </a:lnTo>
                  <a:lnTo>
                    <a:pt x="431862" y="255379"/>
                  </a:lnTo>
                  <a:lnTo>
                    <a:pt x="434928" y="217584"/>
                  </a:lnTo>
                  <a:lnTo>
                    <a:pt x="435836" y="178517"/>
                  </a:lnTo>
                  <a:lnTo>
                    <a:pt x="435047" y="136014"/>
                  </a:lnTo>
                  <a:lnTo>
                    <a:pt x="425835" y="89313"/>
                  </a:lnTo>
                  <a:lnTo>
                    <a:pt x="417252" y="42237"/>
                  </a:lnTo>
                  <a:lnTo>
                    <a:pt x="409903" y="22610"/>
                  </a:lnTo>
                  <a:lnTo>
                    <a:pt x="399880" y="7518"/>
                  </a:lnTo>
                  <a:lnTo>
                    <a:pt x="398641" y="681"/>
                  </a:lnTo>
                  <a:lnTo>
                    <a:pt x="397409" y="0"/>
                  </a:lnTo>
                  <a:lnTo>
                    <a:pt x="395529" y="604"/>
                  </a:lnTo>
                  <a:lnTo>
                    <a:pt x="389964" y="4122"/>
                  </a:lnTo>
                  <a:lnTo>
                    <a:pt x="392025" y="7425"/>
                  </a:lnTo>
                  <a:lnTo>
                    <a:pt x="394056" y="9788"/>
                  </a:lnTo>
                  <a:lnTo>
                    <a:pt x="404427" y="56431"/>
                  </a:lnTo>
                  <a:lnTo>
                    <a:pt x="409831" y="94289"/>
                  </a:lnTo>
                  <a:lnTo>
                    <a:pt x="420639" y="129873"/>
                  </a:lnTo>
                  <a:lnTo>
                    <a:pt x="438198" y="174766"/>
                  </a:lnTo>
                  <a:lnTo>
                    <a:pt x="448565" y="214630"/>
                  </a:lnTo>
                  <a:lnTo>
                    <a:pt x="468095" y="261358"/>
                  </a:lnTo>
                  <a:lnTo>
                    <a:pt x="486064" y="307434"/>
                  </a:lnTo>
                  <a:lnTo>
                    <a:pt x="508282" y="350557"/>
                  </a:lnTo>
                  <a:lnTo>
                    <a:pt x="524992" y="385751"/>
                  </a:lnTo>
                  <a:lnTo>
                    <a:pt x="540994" y="4050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42"/>
            <p:cNvSpPr/>
            <p:nvPr>
              <p:custDataLst>
                <p:tags r:id="rId40"/>
              </p:custDataLst>
            </p:nvPr>
          </p:nvSpPr>
          <p:spPr>
            <a:xfrm>
              <a:off x="3695700" y="2981325"/>
              <a:ext cx="66676" cy="209551"/>
            </a:xfrm>
            <a:custGeom>
              <a:avLst/>
              <a:gdLst/>
              <a:ahLst/>
              <a:cxnLst/>
              <a:rect l="0" t="0" r="0" b="0"/>
              <a:pathLst>
                <a:path w="66676" h="209551">
                  <a:moveTo>
                    <a:pt x="0" y="0"/>
                  </a:moveTo>
                  <a:lnTo>
                    <a:pt x="0" y="0"/>
                  </a:lnTo>
                  <a:lnTo>
                    <a:pt x="0" y="13257"/>
                  </a:lnTo>
                  <a:lnTo>
                    <a:pt x="17900" y="56910"/>
                  </a:lnTo>
                  <a:lnTo>
                    <a:pt x="31523" y="95203"/>
                  </a:lnTo>
                  <a:lnTo>
                    <a:pt x="47595" y="140046"/>
                  </a:lnTo>
                  <a:lnTo>
                    <a:pt x="52903" y="155376"/>
                  </a:lnTo>
                  <a:lnTo>
                    <a:pt x="57835" y="194603"/>
                  </a:lnTo>
                  <a:lnTo>
                    <a:pt x="66675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43"/>
            <p:cNvSpPr/>
            <p:nvPr>
              <p:custDataLst>
                <p:tags r:id="rId41"/>
              </p:custDataLst>
            </p:nvPr>
          </p:nvSpPr>
          <p:spPr>
            <a:xfrm>
              <a:off x="3657600" y="287655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44"/>
            <p:cNvSpPr/>
            <p:nvPr>
              <p:custDataLst>
                <p:tags r:id="rId42"/>
              </p:custDataLst>
            </p:nvPr>
          </p:nvSpPr>
          <p:spPr>
            <a:xfrm>
              <a:off x="3764649" y="2943399"/>
              <a:ext cx="282701" cy="218471"/>
            </a:xfrm>
            <a:custGeom>
              <a:avLst/>
              <a:gdLst/>
              <a:ahLst/>
              <a:cxnLst/>
              <a:rect l="0" t="0" r="0" b="0"/>
              <a:pathLst>
                <a:path w="282701" h="218471">
                  <a:moveTo>
                    <a:pt x="102501" y="9351"/>
                  </a:moveTo>
                  <a:lnTo>
                    <a:pt x="102501" y="9351"/>
                  </a:lnTo>
                  <a:lnTo>
                    <a:pt x="107989" y="9351"/>
                  </a:lnTo>
                  <a:lnTo>
                    <a:pt x="105646" y="9351"/>
                  </a:lnTo>
                  <a:lnTo>
                    <a:pt x="101076" y="6529"/>
                  </a:lnTo>
                  <a:lnTo>
                    <a:pt x="98376" y="4294"/>
                  </a:lnTo>
                  <a:lnTo>
                    <a:pt x="89732" y="1812"/>
                  </a:lnTo>
                  <a:lnTo>
                    <a:pt x="48947" y="0"/>
                  </a:lnTo>
                  <a:lnTo>
                    <a:pt x="30016" y="962"/>
                  </a:lnTo>
                  <a:lnTo>
                    <a:pt x="18074" y="4917"/>
                  </a:lnTo>
                  <a:lnTo>
                    <a:pt x="5402" y="13094"/>
                  </a:lnTo>
                  <a:lnTo>
                    <a:pt x="1137" y="21951"/>
                  </a:lnTo>
                  <a:lnTo>
                    <a:pt x="0" y="27276"/>
                  </a:lnTo>
                  <a:lnTo>
                    <a:pt x="1359" y="31884"/>
                  </a:lnTo>
                  <a:lnTo>
                    <a:pt x="8513" y="39827"/>
                  </a:lnTo>
                  <a:lnTo>
                    <a:pt x="55823" y="73297"/>
                  </a:lnTo>
                  <a:lnTo>
                    <a:pt x="93845" y="97089"/>
                  </a:lnTo>
                  <a:lnTo>
                    <a:pt x="133568" y="119191"/>
                  </a:lnTo>
                  <a:lnTo>
                    <a:pt x="172149" y="139145"/>
                  </a:lnTo>
                  <a:lnTo>
                    <a:pt x="215507" y="158305"/>
                  </a:lnTo>
                  <a:lnTo>
                    <a:pt x="259199" y="182477"/>
                  </a:lnTo>
                  <a:lnTo>
                    <a:pt x="280857" y="197838"/>
                  </a:lnTo>
                  <a:lnTo>
                    <a:pt x="282312" y="201778"/>
                  </a:lnTo>
                  <a:lnTo>
                    <a:pt x="282700" y="204311"/>
                  </a:lnTo>
                  <a:lnTo>
                    <a:pt x="281900" y="205999"/>
                  </a:lnTo>
                  <a:lnTo>
                    <a:pt x="280309" y="207125"/>
                  </a:lnTo>
                  <a:lnTo>
                    <a:pt x="275718" y="209434"/>
                  </a:lnTo>
                  <a:lnTo>
                    <a:pt x="267184" y="215626"/>
                  </a:lnTo>
                  <a:lnTo>
                    <a:pt x="261066" y="217445"/>
                  </a:lnTo>
                  <a:lnTo>
                    <a:pt x="246615" y="218470"/>
                  </a:lnTo>
                  <a:lnTo>
                    <a:pt x="200540" y="208483"/>
                  </a:lnTo>
                  <a:lnTo>
                    <a:pt x="163300" y="202409"/>
                  </a:lnTo>
                  <a:lnTo>
                    <a:pt x="134979" y="197787"/>
                  </a:lnTo>
                  <a:lnTo>
                    <a:pt x="73926" y="1808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45"/>
            <p:cNvSpPr/>
            <p:nvPr>
              <p:custDataLst>
                <p:tags r:id="rId43"/>
              </p:custDataLst>
            </p:nvPr>
          </p:nvSpPr>
          <p:spPr>
            <a:xfrm>
              <a:off x="4095750" y="2916706"/>
              <a:ext cx="476251" cy="226545"/>
            </a:xfrm>
            <a:custGeom>
              <a:avLst/>
              <a:gdLst/>
              <a:ahLst/>
              <a:cxnLst/>
              <a:rect l="0" t="0" r="0" b="0"/>
              <a:pathLst>
                <a:path w="476251" h="226545">
                  <a:moveTo>
                    <a:pt x="0" y="36044"/>
                  </a:moveTo>
                  <a:lnTo>
                    <a:pt x="0" y="36044"/>
                  </a:lnTo>
                  <a:lnTo>
                    <a:pt x="14189" y="36044"/>
                  </a:lnTo>
                  <a:lnTo>
                    <a:pt x="32779" y="51213"/>
                  </a:lnTo>
                  <a:lnTo>
                    <a:pt x="41027" y="61483"/>
                  </a:lnTo>
                  <a:lnTo>
                    <a:pt x="53302" y="87685"/>
                  </a:lnTo>
                  <a:lnTo>
                    <a:pt x="64464" y="134165"/>
                  </a:lnTo>
                  <a:lnTo>
                    <a:pt x="69303" y="178335"/>
                  </a:lnTo>
                  <a:lnTo>
                    <a:pt x="75292" y="202988"/>
                  </a:lnTo>
                  <a:lnTo>
                    <a:pt x="76164" y="224611"/>
                  </a:lnTo>
                  <a:lnTo>
                    <a:pt x="76200" y="181473"/>
                  </a:lnTo>
                  <a:lnTo>
                    <a:pt x="73378" y="139901"/>
                  </a:lnTo>
                  <a:lnTo>
                    <a:pt x="70712" y="122419"/>
                  </a:lnTo>
                  <a:lnTo>
                    <a:pt x="75268" y="82291"/>
                  </a:lnTo>
                  <a:lnTo>
                    <a:pt x="80980" y="59742"/>
                  </a:lnTo>
                  <a:lnTo>
                    <a:pt x="94432" y="39655"/>
                  </a:lnTo>
                  <a:lnTo>
                    <a:pt x="105823" y="32357"/>
                  </a:lnTo>
                  <a:lnTo>
                    <a:pt x="125326" y="27672"/>
                  </a:lnTo>
                  <a:lnTo>
                    <a:pt x="148032" y="27805"/>
                  </a:lnTo>
                  <a:lnTo>
                    <a:pt x="186123" y="39807"/>
                  </a:lnTo>
                  <a:lnTo>
                    <a:pt x="225320" y="71578"/>
                  </a:lnTo>
                  <a:lnTo>
                    <a:pt x="260168" y="116513"/>
                  </a:lnTo>
                  <a:lnTo>
                    <a:pt x="270997" y="141026"/>
                  </a:lnTo>
                  <a:lnTo>
                    <a:pt x="275536" y="165240"/>
                  </a:lnTo>
                  <a:lnTo>
                    <a:pt x="273097" y="170370"/>
                  </a:lnTo>
                  <a:lnTo>
                    <a:pt x="267963" y="177230"/>
                  </a:lnTo>
                  <a:lnTo>
                    <a:pt x="264439" y="178168"/>
                  </a:lnTo>
                  <a:lnTo>
                    <a:pt x="262018" y="178419"/>
                  </a:lnTo>
                  <a:lnTo>
                    <a:pt x="260403" y="177527"/>
                  </a:lnTo>
                  <a:lnTo>
                    <a:pt x="259327" y="175874"/>
                  </a:lnTo>
                  <a:lnTo>
                    <a:pt x="258610" y="173714"/>
                  </a:lnTo>
                  <a:lnTo>
                    <a:pt x="244366" y="161585"/>
                  </a:lnTo>
                  <a:lnTo>
                    <a:pt x="232127" y="124537"/>
                  </a:lnTo>
                  <a:lnTo>
                    <a:pt x="230703" y="89311"/>
                  </a:lnTo>
                  <a:lnTo>
                    <a:pt x="239168" y="56835"/>
                  </a:lnTo>
                  <a:lnTo>
                    <a:pt x="245997" y="43168"/>
                  </a:lnTo>
                  <a:lnTo>
                    <a:pt x="261741" y="24632"/>
                  </a:lnTo>
                  <a:lnTo>
                    <a:pt x="292283" y="4882"/>
                  </a:lnTo>
                  <a:lnTo>
                    <a:pt x="316261" y="0"/>
                  </a:lnTo>
                  <a:lnTo>
                    <a:pt x="358387" y="6325"/>
                  </a:lnTo>
                  <a:lnTo>
                    <a:pt x="382767" y="12187"/>
                  </a:lnTo>
                  <a:lnTo>
                    <a:pt x="395191" y="20502"/>
                  </a:lnTo>
                  <a:lnTo>
                    <a:pt x="410957" y="34261"/>
                  </a:lnTo>
                  <a:lnTo>
                    <a:pt x="416847" y="38031"/>
                  </a:lnTo>
                  <a:lnTo>
                    <a:pt x="426212" y="50685"/>
                  </a:lnTo>
                  <a:lnTo>
                    <a:pt x="447463" y="92807"/>
                  </a:lnTo>
                  <a:lnTo>
                    <a:pt x="452872" y="106780"/>
                  </a:lnTo>
                  <a:lnTo>
                    <a:pt x="463366" y="152621"/>
                  </a:lnTo>
                  <a:lnTo>
                    <a:pt x="466594" y="199227"/>
                  </a:lnTo>
                  <a:lnTo>
                    <a:pt x="476250" y="2265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5" name="SMARTInkShape-Group7"/>
          <p:cNvGrpSpPr/>
          <p:nvPr/>
        </p:nvGrpSpPr>
        <p:grpSpPr>
          <a:xfrm>
            <a:off x="4925168" y="2657475"/>
            <a:ext cx="3228233" cy="664203"/>
            <a:chOff x="4925168" y="2657475"/>
            <a:chExt cx="3228233" cy="664203"/>
          </a:xfrm>
        </p:grpSpPr>
        <p:sp>
          <p:nvSpPr>
            <p:cNvPr id="54" name="SMARTInkShape-46"/>
            <p:cNvSpPr/>
            <p:nvPr>
              <p:custDataLst>
                <p:tags r:id="rId23"/>
              </p:custDataLst>
            </p:nvPr>
          </p:nvSpPr>
          <p:spPr>
            <a:xfrm>
              <a:off x="4925168" y="2887383"/>
              <a:ext cx="294533" cy="255868"/>
            </a:xfrm>
            <a:custGeom>
              <a:avLst/>
              <a:gdLst/>
              <a:ahLst/>
              <a:cxnLst/>
              <a:rect l="0" t="0" r="0" b="0"/>
              <a:pathLst>
                <a:path w="294533" h="255868">
                  <a:moveTo>
                    <a:pt x="294532" y="55842"/>
                  </a:moveTo>
                  <a:lnTo>
                    <a:pt x="294532" y="55842"/>
                  </a:lnTo>
                  <a:lnTo>
                    <a:pt x="294532" y="42585"/>
                  </a:lnTo>
                  <a:lnTo>
                    <a:pt x="293474" y="40654"/>
                  </a:lnTo>
                  <a:lnTo>
                    <a:pt x="291710" y="39367"/>
                  </a:lnTo>
                  <a:lnTo>
                    <a:pt x="289476" y="38509"/>
                  </a:lnTo>
                  <a:lnTo>
                    <a:pt x="267086" y="15484"/>
                  </a:lnTo>
                  <a:lnTo>
                    <a:pt x="244419" y="5314"/>
                  </a:lnTo>
                  <a:lnTo>
                    <a:pt x="200711" y="0"/>
                  </a:lnTo>
                  <a:lnTo>
                    <a:pt x="154134" y="1773"/>
                  </a:lnTo>
                  <a:lnTo>
                    <a:pt x="118172" y="9130"/>
                  </a:lnTo>
                  <a:lnTo>
                    <a:pt x="79646" y="20834"/>
                  </a:lnTo>
                  <a:lnTo>
                    <a:pt x="43241" y="43753"/>
                  </a:lnTo>
                  <a:lnTo>
                    <a:pt x="16726" y="69721"/>
                  </a:lnTo>
                  <a:lnTo>
                    <a:pt x="4903" y="94174"/>
                  </a:lnTo>
                  <a:lnTo>
                    <a:pt x="0" y="133536"/>
                  </a:lnTo>
                  <a:lnTo>
                    <a:pt x="5232" y="148934"/>
                  </a:lnTo>
                  <a:lnTo>
                    <a:pt x="33164" y="196542"/>
                  </a:lnTo>
                  <a:lnTo>
                    <a:pt x="66985" y="223687"/>
                  </a:lnTo>
                  <a:lnTo>
                    <a:pt x="99875" y="237983"/>
                  </a:lnTo>
                  <a:lnTo>
                    <a:pt x="144486" y="245749"/>
                  </a:lnTo>
                  <a:lnTo>
                    <a:pt x="186927" y="252399"/>
                  </a:lnTo>
                  <a:lnTo>
                    <a:pt x="208807" y="2558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47"/>
            <p:cNvSpPr/>
            <p:nvPr>
              <p:custDataLst>
                <p:tags r:id="rId24"/>
              </p:custDataLst>
            </p:nvPr>
          </p:nvSpPr>
          <p:spPr>
            <a:xfrm>
              <a:off x="5286599" y="2868957"/>
              <a:ext cx="654510" cy="452721"/>
            </a:xfrm>
            <a:custGeom>
              <a:avLst/>
              <a:gdLst/>
              <a:ahLst/>
              <a:cxnLst/>
              <a:rect l="0" t="0" r="0" b="0"/>
              <a:pathLst>
                <a:path w="654510" h="452721">
                  <a:moveTo>
                    <a:pt x="209326" y="121893"/>
                  </a:moveTo>
                  <a:lnTo>
                    <a:pt x="209326" y="121893"/>
                  </a:lnTo>
                  <a:lnTo>
                    <a:pt x="209326" y="108636"/>
                  </a:lnTo>
                  <a:lnTo>
                    <a:pt x="206504" y="102595"/>
                  </a:lnTo>
                  <a:lnTo>
                    <a:pt x="196069" y="90094"/>
                  </a:lnTo>
                  <a:lnTo>
                    <a:pt x="181880" y="80604"/>
                  </a:lnTo>
                  <a:lnTo>
                    <a:pt x="140590" y="69768"/>
                  </a:lnTo>
                  <a:lnTo>
                    <a:pt x="113465" y="66232"/>
                  </a:lnTo>
                  <a:lnTo>
                    <a:pt x="75207" y="75297"/>
                  </a:lnTo>
                  <a:lnTo>
                    <a:pt x="37685" y="90777"/>
                  </a:lnTo>
                  <a:lnTo>
                    <a:pt x="17594" y="107147"/>
                  </a:lnTo>
                  <a:lnTo>
                    <a:pt x="8400" y="119220"/>
                  </a:lnTo>
                  <a:lnTo>
                    <a:pt x="3609" y="131641"/>
                  </a:lnTo>
                  <a:lnTo>
                    <a:pt x="0" y="175881"/>
                  </a:lnTo>
                  <a:lnTo>
                    <a:pt x="4899" y="194922"/>
                  </a:lnTo>
                  <a:lnTo>
                    <a:pt x="18110" y="213969"/>
                  </a:lnTo>
                  <a:lnTo>
                    <a:pt x="29444" y="221024"/>
                  </a:lnTo>
                  <a:lnTo>
                    <a:pt x="76909" y="233711"/>
                  </a:lnTo>
                  <a:lnTo>
                    <a:pt x="95441" y="234032"/>
                  </a:lnTo>
                  <a:lnTo>
                    <a:pt x="137649" y="222790"/>
                  </a:lnTo>
                  <a:lnTo>
                    <a:pt x="168163" y="207526"/>
                  </a:lnTo>
                  <a:lnTo>
                    <a:pt x="176215" y="200168"/>
                  </a:lnTo>
                  <a:lnTo>
                    <a:pt x="183321" y="189843"/>
                  </a:lnTo>
                  <a:lnTo>
                    <a:pt x="194721" y="158533"/>
                  </a:lnTo>
                  <a:lnTo>
                    <a:pt x="195356" y="153728"/>
                  </a:lnTo>
                  <a:lnTo>
                    <a:pt x="190449" y="117951"/>
                  </a:lnTo>
                  <a:lnTo>
                    <a:pt x="190278" y="140143"/>
                  </a:lnTo>
                  <a:lnTo>
                    <a:pt x="193099" y="148701"/>
                  </a:lnTo>
                  <a:lnTo>
                    <a:pt x="221747" y="190756"/>
                  </a:lnTo>
                  <a:lnTo>
                    <a:pt x="227132" y="196376"/>
                  </a:lnTo>
                  <a:lnTo>
                    <a:pt x="269461" y="216499"/>
                  </a:lnTo>
                  <a:lnTo>
                    <a:pt x="274816" y="219889"/>
                  </a:lnTo>
                  <a:lnTo>
                    <a:pt x="280502" y="221090"/>
                  </a:lnTo>
                  <a:lnTo>
                    <a:pt x="311100" y="217872"/>
                  </a:lnTo>
                  <a:lnTo>
                    <a:pt x="316334" y="215512"/>
                  </a:lnTo>
                  <a:lnTo>
                    <a:pt x="349974" y="186115"/>
                  </a:lnTo>
                  <a:lnTo>
                    <a:pt x="356503" y="175836"/>
                  </a:lnTo>
                  <a:lnTo>
                    <a:pt x="368959" y="140291"/>
                  </a:lnTo>
                  <a:lnTo>
                    <a:pt x="369174" y="125836"/>
                  </a:lnTo>
                  <a:lnTo>
                    <a:pt x="361757" y="83959"/>
                  </a:lnTo>
                  <a:lnTo>
                    <a:pt x="361727" y="126611"/>
                  </a:lnTo>
                  <a:lnTo>
                    <a:pt x="361726" y="170139"/>
                  </a:lnTo>
                  <a:lnTo>
                    <a:pt x="362784" y="214287"/>
                  </a:lnTo>
                  <a:lnTo>
                    <a:pt x="372087" y="257501"/>
                  </a:lnTo>
                  <a:lnTo>
                    <a:pt x="381024" y="294012"/>
                  </a:lnTo>
                  <a:lnTo>
                    <a:pt x="390374" y="331641"/>
                  </a:lnTo>
                  <a:lnTo>
                    <a:pt x="402670" y="366780"/>
                  </a:lnTo>
                  <a:lnTo>
                    <a:pt x="420731" y="407097"/>
                  </a:lnTo>
                  <a:lnTo>
                    <a:pt x="441298" y="441113"/>
                  </a:lnTo>
                  <a:lnTo>
                    <a:pt x="448640" y="447948"/>
                  </a:lnTo>
                  <a:lnTo>
                    <a:pt x="455653" y="451446"/>
                  </a:lnTo>
                  <a:lnTo>
                    <a:pt x="462444" y="452720"/>
                  </a:lnTo>
                  <a:lnTo>
                    <a:pt x="465913" y="450395"/>
                  </a:lnTo>
                  <a:lnTo>
                    <a:pt x="467167" y="445669"/>
                  </a:lnTo>
                  <a:lnTo>
                    <a:pt x="464472" y="405321"/>
                  </a:lnTo>
                  <a:lnTo>
                    <a:pt x="448618" y="358932"/>
                  </a:lnTo>
                  <a:lnTo>
                    <a:pt x="435449" y="321596"/>
                  </a:lnTo>
                  <a:lnTo>
                    <a:pt x="418142" y="283723"/>
                  </a:lnTo>
                  <a:lnTo>
                    <a:pt x="402431" y="245690"/>
                  </a:lnTo>
                  <a:lnTo>
                    <a:pt x="388251" y="207610"/>
                  </a:lnTo>
                  <a:lnTo>
                    <a:pt x="369553" y="161873"/>
                  </a:lnTo>
                  <a:lnTo>
                    <a:pt x="355667" y="122264"/>
                  </a:lnTo>
                  <a:lnTo>
                    <a:pt x="339539" y="79374"/>
                  </a:lnTo>
                  <a:lnTo>
                    <a:pt x="338813" y="65601"/>
                  </a:lnTo>
                  <a:lnTo>
                    <a:pt x="345159" y="29540"/>
                  </a:lnTo>
                  <a:lnTo>
                    <a:pt x="347507" y="25400"/>
                  </a:lnTo>
                  <a:lnTo>
                    <a:pt x="360923" y="14515"/>
                  </a:lnTo>
                  <a:lnTo>
                    <a:pt x="378304" y="4588"/>
                  </a:lnTo>
                  <a:lnTo>
                    <a:pt x="401916" y="0"/>
                  </a:lnTo>
                  <a:lnTo>
                    <a:pt x="438339" y="6054"/>
                  </a:lnTo>
                  <a:lnTo>
                    <a:pt x="478930" y="20263"/>
                  </a:lnTo>
                  <a:lnTo>
                    <a:pt x="514986" y="37100"/>
                  </a:lnTo>
                  <a:lnTo>
                    <a:pt x="549659" y="58316"/>
                  </a:lnTo>
                  <a:lnTo>
                    <a:pt x="589819" y="88874"/>
                  </a:lnTo>
                  <a:lnTo>
                    <a:pt x="634174" y="136332"/>
                  </a:lnTo>
                  <a:lnTo>
                    <a:pt x="648591" y="156393"/>
                  </a:lnTo>
                  <a:lnTo>
                    <a:pt x="654509" y="175742"/>
                  </a:lnTo>
                  <a:lnTo>
                    <a:pt x="653072" y="185690"/>
                  </a:lnTo>
                  <a:lnTo>
                    <a:pt x="651207" y="189824"/>
                  </a:lnTo>
                  <a:lnTo>
                    <a:pt x="643489" y="197240"/>
                  </a:lnTo>
                  <a:lnTo>
                    <a:pt x="638468" y="200699"/>
                  </a:lnTo>
                  <a:lnTo>
                    <a:pt x="594505" y="213856"/>
                  </a:lnTo>
                  <a:lnTo>
                    <a:pt x="553052" y="223823"/>
                  </a:lnTo>
                  <a:lnTo>
                    <a:pt x="521073" y="223003"/>
                  </a:lnTo>
                  <a:lnTo>
                    <a:pt x="477398" y="218300"/>
                  </a:lnTo>
                  <a:lnTo>
                    <a:pt x="428401" y="2076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SMARTInkShape-48"/>
            <p:cNvSpPr/>
            <p:nvPr>
              <p:custDataLst>
                <p:tags r:id="rId25"/>
              </p:custDataLst>
            </p:nvPr>
          </p:nvSpPr>
          <p:spPr>
            <a:xfrm>
              <a:off x="6067425" y="2876550"/>
              <a:ext cx="28576" cy="228601"/>
            </a:xfrm>
            <a:custGeom>
              <a:avLst/>
              <a:gdLst/>
              <a:ahLst/>
              <a:cxnLst/>
              <a:rect l="0" t="0" r="0" b="0"/>
              <a:pathLst>
                <a:path w="28576" h="228601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8642" y="29723"/>
                  </a:lnTo>
                  <a:lnTo>
                    <a:pt x="15994" y="77137"/>
                  </a:lnTo>
                  <a:lnTo>
                    <a:pt x="18648" y="123948"/>
                  </a:lnTo>
                  <a:lnTo>
                    <a:pt x="26536" y="163927"/>
                  </a:lnTo>
                  <a:lnTo>
                    <a:pt x="28456" y="210403"/>
                  </a:lnTo>
                  <a:lnTo>
                    <a:pt x="28575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SMARTInkShape-49"/>
            <p:cNvSpPr/>
            <p:nvPr>
              <p:custDataLst>
                <p:tags r:id="rId26"/>
              </p:custDataLst>
            </p:nvPr>
          </p:nvSpPr>
          <p:spPr>
            <a:xfrm>
              <a:off x="6048375" y="265747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19050"/>
                  </a:moveTo>
                  <a:lnTo>
                    <a:pt x="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50"/>
            <p:cNvSpPr/>
            <p:nvPr>
              <p:custDataLst>
                <p:tags r:id="rId27"/>
              </p:custDataLst>
            </p:nvPr>
          </p:nvSpPr>
          <p:spPr>
            <a:xfrm>
              <a:off x="6276975" y="2695575"/>
              <a:ext cx="85726" cy="428626"/>
            </a:xfrm>
            <a:custGeom>
              <a:avLst/>
              <a:gdLst/>
              <a:ahLst/>
              <a:cxnLst/>
              <a:rect l="0" t="0" r="0" b="0"/>
              <a:pathLst>
                <a:path w="85726" h="428626">
                  <a:moveTo>
                    <a:pt x="0" y="0"/>
                  </a:moveTo>
                  <a:lnTo>
                    <a:pt x="0" y="0"/>
                  </a:lnTo>
                  <a:lnTo>
                    <a:pt x="1058" y="15209"/>
                  </a:lnTo>
                  <a:lnTo>
                    <a:pt x="13257" y="59950"/>
                  </a:lnTo>
                  <a:lnTo>
                    <a:pt x="22390" y="98314"/>
                  </a:lnTo>
                  <a:lnTo>
                    <a:pt x="31799" y="141549"/>
                  </a:lnTo>
                  <a:lnTo>
                    <a:pt x="41289" y="182816"/>
                  </a:lnTo>
                  <a:lnTo>
                    <a:pt x="50804" y="221855"/>
                  </a:lnTo>
                  <a:lnTo>
                    <a:pt x="60327" y="260233"/>
                  </a:lnTo>
                  <a:lnTo>
                    <a:pt x="64794" y="298416"/>
                  </a:lnTo>
                  <a:lnTo>
                    <a:pt x="71174" y="336540"/>
                  </a:lnTo>
                  <a:lnTo>
                    <a:pt x="76266" y="378685"/>
                  </a:lnTo>
                  <a:lnTo>
                    <a:pt x="85725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51"/>
            <p:cNvSpPr/>
            <p:nvPr>
              <p:custDataLst>
                <p:tags r:id="rId28"/>
              </p:custDataLst>
            </p:nvPr>
          </p:nvSpPr>
          <p:spPr>
            <a:xfrm>
              <a:off x="6248400" y="2924259"/>
              <a:ext cx="257176" cy="18967"/>
            </a:xfrm>
            <a:custGeom>
              <a:avLst/>
              <a:gdLst/>
              <a:ahLst/>
              <a:cxnLst/>
              <a:rect l="0" t="0" r="0" b="0"/>
              <a:pathLst>
                <a:path w="257176" h="18967">
                  <a:moveTo>
                    <a:pt x="0" y="18966"/>
                  </a:moveTo>
                  <a:lnTo>
                    <a:pt x="0" y="18966"/>
                  </a:lnTo>
                  <a:lnTo>
                    <a:pt x="14189" y="4777"/>
                  </a:lnTo>
                  <a:lnTo>
                    <a:pt x="61599" y="876"/>
                  </a:lnTo>
                  <a:lnTo>
                    <a:pt x="101037" y="200"/>
                  </a:lnTo>
                  <a:lnTo>
                    <a:pt x="140591" y="0"/>
                  </a:lnTo>
                  <a:lnTo>
                    <a:pt x="186413" y="999"/>
                  </a:lnTo>
                  <a:lnTo>
                    <a:pt x="233387" y="6469"/>
                  </a:lnTo>
                  <a:lnTo>
                    <a:pt x="257175" y="94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52"/>
            <p:cNvSpPr/>
            <p:nvPr>
              <p:custDataLst>
                <p:tags r:id="rId29"/>
              </p:custDataLst>
            </p:nvPr>
          </p:nvSpPr>
          <p:spPr>
            <a:xfrm>
              <a:off x="6574169" y="2691572"/>
              <a:ext cx="512432" cy="451231"/>
            </a:xfrm>
            <a:custGeom>
              <a:avLst/>
              <a:gdLst/>
              <a:ahLst/>
              <a:cxnLst/>
              <a:rect l="0" t="0" r="0" b="0"/>
              <a:pathLst>
                <a:path w="512432" h="451231">
                  <a:moveTo>
                    <a:pt x="112381" y="251653"/>
                  </a:moveTo>
                  <a:lnTo>
                    <a:pt x="112381" y="251653"/>
                  </a:lnTo>
                  <a:lnTo>
                    <a:pt x="107325" y="246596"/>
                  </a:lnTo>
                  <a:lnTo>
                    <a:pt x="104777" y="246165"/>
                  </a:lnTo>
                  <a:lnTo>
                    <a:pt x="102020" y="246936"/>
                  </a:lnTo>
                  <a:lnTo>
                    <a:pt x="99124" y="248508"/>
                  </a:lnTo>
                  <a:lnTo>
                    <a:pt x="67325" y="256434"/>
                  </a:lnTo>
                  <a:lnTo>
                    <a:pt x="57784" y="264714"/>
                  </a:lnTo>
                  <a:lnTo>
                    <a:pt x="21288" y="312116"/>
                  </a:lnTo>
                  <a:lnTo>
                    <a:pt x="4560" y="348802"/>
                  </a:lnTo>
                  <a:lnTo>
                    <a:pt x="0" y="370984"/>
                  </a:lnTo>
                  <a:lnTo>
                    <a:pt x="1757" y="384417"/>
                  </a:lnTo>
                  <a:lnTo>
                    <a:pt x="11507" y="410287"/>
                  </a:lnTo>
                  <a:lnTo>
                    <a:pt x="30634" y="434475"/>
                  </a:lnTo>
                  <a:lnTo>
                    <a:pt x="44652" y="444032"/>
                  </a:lnTo>
                  <a:lnTo>
                    <a:pt x="64444" y="449412"/>
                  </a:lnTo>
                  <a:lnTo>
                    <a:pt x="90095" y="451230"/>
                  </a:lnTo>
                  <a:lnTo>
                    <a:pt x="136452" y="430180"/>
                  </a:lnTo>
                  <a:lnTo>
                    <a:pt x="151380" y="420143"/>
                  </a:lnTo>
                  <a:lnTo>
                    <a:pt x="180707" y="379439"/>
                  </a:lnTo>
                  <a:lnTo>
                    <a:pt x="187026" y="340316"/>
                  </a:lnTo>
                  <a:lnTo>
                    <a:pt x="188376" y="308314"/>
                  </a:lnTo>
                  <a:lnTo>
                    <a:pt x="185667" y="300472"/>
                  </a:lnTo>
                  <a:lnTo>
                    <a:pt x="179443" y="290380"/>
                  </a:lnTo>
                  <a:lnTo>
                    <a:pt x="179171" y="294995"/>
                  </a:lnTo>
                  <a:lnTo>
                    <a:pt x="181929" y="300197"/>
                  </a:lnTo>
                  <a:lnTo>
                    <a:pt x="184146" y="303066"/>
                  </a:lnTo>
                  <a:lnTo>
                    <a:pt x="186611" y="311897"/>
                  </a:lnTo>
                  <a:lnTo>
                    <a:pt x="188764" y="321820"/>
                  </a:lnTo>
                  <a:lnTo>
                    <a:pt x="215367" y="364636"/>
                  </a:lnTo>
                  <a:lnTo>
                    <a:pt x="223769" y="377009"/>
                  </a:lnTo>
                  <a:lnTo>
                    <a:pt x="258733" y="405943"/>
                  </a:lnTo>
                  <a:lnTo>
                    <a:pt x="271265" y="410185"/>
                  </a:lnTo>
                  <a:lnTo>
                    <a:pt x="317444" y="413280"/>
                  </a:lnTo>
                  <a:lnTo>
                    <a:pt x="330872" y="407801"/>
                  </a:lnTo>
                  <a:lnTo>
                    <a:pt x="375872" y="368790"/>
                  </a:lnTo>
                  <a:lnTo>
                    <a:pt x="389889" y="344921"/>
                  </a:lnTo>
                  <a:lnTo>
                    <a:pt x="404107" y="300807"/>
                  </a:lnTo>
                  <a:lnTo>
                    <a:pt x="412837" y="262807"/>
                  </a:lnTo>
                  <a:lnTo>
                    <a:pt x="415894" y="218504"/>
                  </a:lnTo>
                  <a:lnTo>
                    <a:pt x="415742" y="172922"/>
                  </a:lnTo>
                  <a:lnTo>
                    <a:pt x="410522" y="132134"/>
                  </a:lnTo>
                  <a:lnTo>
                    <a:pt x="407447" y="94297"/>
                  </a:lnTo>
                  <a:lnTo>
                    <a:pt x="397463" y="52531"/>
                  </a:lnTo>
                  <a:lnTo>
                    <a:pt x="388408" y="28965"/>
                  </a:lnTo>
                  <a:lnTo>
                    <a:pt x="372361" y="4522"/>
                  </a:lnTo>
                  <a:lnTo>
                    <a:pt x="370802" y="0"/>
                  </a:lnTo>
                  <a:lnTo>
                    <a:pt x="370387" y="276"/>
                  </a:lnTo>
                  <a:lnTo>
                    <a:pt x="366980" y="8543"/>
                  </a:lnTo>
                  <a:lnTo>
                    <a:pt x="363119" y="18721"/>
                  </a:lnTo>
                  <a:lnTo>
                    <a:pt x="361404" y="30300"/>
                  </a:lnTo>
                  <a:lnTo>
                    <a:pt x="367751" y="74455"/>
                  </a:lnTo>
                  <a:lnTo>
                    <a:pt x="374256" y="117168"/>
                  </a:lnTo>
                  <a:lnTo>
                    <a:pt x="386791" y="163783"/>
                  </a:lnTo>
                  <a:lnTo>
                    <a:pt x="402649" y="201158"/>
                  </a:lnTo>
                  <a:lnTo>
                    <a:pt x="419696" y="239043"/>
                  </a:lnTo>
                  <a:lnTo>
                    <a:pt x="432978" y="276021"/>
                  </a:lnTo>
                  <a:lnTo>
                    <a:pt x="455893" y="317497"/>
                  </a:lnTo>
                  <a:lnTo>
                    <a:pt x="483073" y="365044"/>
                  </a:lnTo>
                  <a:lnTo>
                    <a:pt x="496401" y="386117"/>
                  </a:lnTo>
                  <a:lnTo>
                    <a:pt x="502838" y="390790"/>
                  </a:lnTo>
                  <a:lnTo>
                    <a:pt x="512431" y="3945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SMARTInkShape-53"/>
            <p:cNvSpPr/>
            <p:nvPr>
              <p:custDataLst>
                <p:tags r:id="rId30"/>
              </p:custDataLst>
            </p:nvPr>
          </p:nvSpPr>
          <p:spPr>
            <a:xfrm>
              <a:off x="7162800" y="2886075"/>
              <a:ext cx="47626" cy="219076"/>
            </a:xfrm>
            <a:custGeom>
              <a:avLst/>
              <a:gdLst/>
              <a:ahLst/>
              <a:cxnLst/>
              <a:rect l="0" t="0" r="0" b="0"/>
              <a:pathLst>
                <a:path w="47626" h="219076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lnTo>
                    <a:pt x="14189" y="51127"/>
                  </a:lnTo>
                  <a:lnTo>
                    <a:pt x="25949" y="88172"/>
                  </a:lnTo>
                  <a:lnTo>
                    <a:pt x="34775" y="133672"/>
                  </a:lnTo>
                  <a:lnTo>
                    <a:pt x="42719" y="175961"/>
                  </a:lnTo>
                  <a:lnTo>
                    <a:pt x="47625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54"/>
            <p:cNvSpPr/>
            <p:nvPr>
              <p:custDataLst>
                <p:tags r:id="rId31"/>
              </p:custDataLst>
            </p:nvPr>
          </p:nvSpPr>
          <p:spPr>
            <a:xfrm>
              <a:off x="7134225" y="275272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28575"/>
                  </a:moveTo>
                  <a:lnTo>
                    <a:pt x="9525" y="28575"/>
                  </a:lnTo>
                  <a:lnTo>
                    <a:pt x="9525" y="23518"/>
                  </a:lnTo>
                  <a:lnTo>
                    <a:pt x="6703" y="18214"/>
                  </a:lnTo>
                  <a:lnTo>
                    <a:pt x="116" y="967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55"/>
            <p:cNvSpPr/>
            <p:nvPr>
              <p:custDataLst>
                <p:tags r:id="rId32"/>
              </p:custDataLst>
            </p:nvPr>
          </p:nvSpPr>
          <p:spPr>
            <a:xfrm>
              <a:off x="7261571" y="2829099"/>
              <a:ext cx="230897" cy="236334"/>
            </a:xfrm>
            <a:custGeom>
              <a:avLst/>
              <a:gdLst/>
              <a:ahLst/>
              <a:cxnLst/>
              <a:rect l="0" t="0" r="0" b="0"/>
              <a:pathLst>
                <a:path w="230897" h="236334">
                  <a:moveTo>
                    <a:pt x="148879" y="9351"/>
                  </a:moveTo>
                  <a:lnTo>
                    <a:pt x="148879" y="9351"/>
                  </a:lnTo>
                  <a:lnTo>
                    <a:pt x="140678" y="9351"/>
                  </a:lnTo>
                  <a:lnTo>
                    <a:pt x="118806" y="1812"/>
                  </a:lnTo>
                  <a:lnTo>
                    <a:pt x="79250" y="0"/>
                  </a:lnTo>
                  <a:lnTo>
                    <a:pt x="52753" y="2700"/>
                  </a:lnTo>
                  <a:lnTo>
                    <a:pt x="20039" y="10592"/>
                  </a:lnTo>
                  <a:lnTo>
                    <a:pt x="4401" y="23242"/>
                  </a:lnTo>
                  <a:lnTo>
                    <a:pt x="0" y="30694"/>
                  </a:lnTo>
                  <a:lnTo>
                    <a:pt x="866" y="40356"/>
                  </a:lnTo>
                  <a:lnTo>
                    <a:pt x="5837" y="51706"/>
                  </a:lnTo>
                  <a:lnTo>
                    <a:pt x="37275" y="87575"/>
                  </a:lnTo>
                  <a:lnTo>
                    <a:pt x="80816" y="116446"/>
                  </a:lnTo>
                  <a:lnTo>
                    <a:pt x="117658" y="137156"/>
                  </a:lnTo>
                  <a:lnTo>
                    <a:pt x="165211" y="166418"/>
                  </a:lnTo>
                  <a:lnTo>
                    <a:pt x="192876" y="182183"/>
                  </a:lnTo>
                  <a:lnTo>
                    <a:pt x="225660" y="206187"/>
                  </a:lnTo>
                  <a:lnTo>
                    <a:pt x="230629" y="217131"/>
                  </a:lnTo>
                  <a:lnTo>
                    <a:pt x="230896" y="220896"/>
                  </a:lnTo>
                  <a:lnTo>
                    <a:pt x="230015" y="223406"/>
                  </a:lnTo>
                  <a:lnTo>
                    <a:pt x="225157" y="227253"/>
                  </a:lnTo>
                  <a:lnTo>
                    <a:pt x="215942" y="232491"/>
                  </a:lnTo>
                  <a:lnTo>
                    <a:pt x="193796" y="236333"/>
                  </a:lnTo>
                  <a:lnTo>
                    <a:pt x="148522" y="230199"/>
                  </a:lnTo>
                  <a:lnTo>
                    <a:pt x="101207" y="222114"/>
                  </a:lnTo>
                  <a:lnTo>
                    <a:pt x="58679" y="219324"/>
                  </a:lnTo>
                  <a:lnTo>
                    <a:pt x="25054" y="2093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SMARTInkShape-56"/>
            <p:cNvSpPr/>
            <p:nvPr>
              <p:custDataLst>
                <p:tags r:id="rId33"/>
              </p:custDataLst>
            </p:nvPr>
          </p:nvSpPr>
          <p:spPr>
            <a:xfrm>
              <a:off x="7543800" y="2819732"/>
              <a:ext cx="609601" cy="266108"/>
            </a:xfrm>
            <a:custGeom>
              <a:avLst/>
              <a:gdLst/>
              <a:ahLst/>
              <a:cxnLst/>
              <a:rect l="0" t="0" r="0" b="0"/>
              <a:pathLst>
                <a:path w="609601" h="266108">
                  <a:moveTo>
                    <a:pt x="0" y="9193"/>
                  </a:moveTo>
                  <a:lnTo>
                    <a:pt x="0" y="9193"/>
                  </a:lnTo>
                  <a:lnTo>
                    <a:pt x="28378" y="23382"/>
                  </a:lnTo>
                  <a:lnTo>
                    <a:pt x="36601" y="31727"/>
                  </a:lnTo>
                  <a:lnTo>
                    <a:pt x="68438" y="77953"/>
                  </a:lnTo>
                  <a:lnTo>
                    <a:pt x="82271" y="118613"/>
                  </a:lnTo>
                  <a:lnTo>
                    <a:pt x="88776" y="153427"/>
                  </a:lnTo>
                  <a:lnTo>
                    <a:pt x="95195" y="187950"/>
                  </a:lnTo>
                  <a:lnTo>
                    <a:pt x="101936" y="228669"/>
                  </a:lnTo>
                  <a:lnTo>
                    <a:pt x="104760" y="266107"/>
                  </a:lnTo>
                  <a:lnTo>
                    <a:pt x="104771" y="261234"/>
                  </a:lnTo>
                  <a:lnTo>
                    <a:pt x="96574" y="225657"/>
                  </a:lnTo>
                  <a:lnTo>
                    <a:pt x="95642" y="183750"/>
                  </a:lnTo>
                  <a:lnTo>
                    <a:pt x="96386" y="142059"/>
                  </a:lnTo>
                  <a:lnTo>
                    <a:pt x="108517" y="94854"/>
                  </a:lnTo>
                  <a:lnTo>
                    <a:pt x="117643" y="71380"/>
                  </a:lnTo>
                  <a:lnTo>
                    <a:pt x="126722" y="60468"/>
                  </a:lnTo>
                  <a:lnTo>
                    <a:pt x="160244" y="34807"/>
                  </a:lnTo>
                  <a:lnTo>
                    <a:pt x="178243" y="30188"/>
                  </a:lnTo>
                  <a:lnTo>
                    <a:pt x="202037" y="28819"/>
                  </a:lnTo>
                  <a:lnTo>
                    <a:pt x="239309" y="38527"/>
                  </a:lnTo>
                  <a:lnTo>
                    <a:pt x="268697" y="54808"/>
                  </a:lnTo>
                  <a:lnTo>
                    <a:pt x="310768" y="91845"/>
                  </a:lnTo>
                  <a:lnTo>
                    <a:pt x="344160" y="138053"/>
                  </a:lnTo>
                  <a:lnTo>
                    <a:pt x="357339" y="164508"/>
                  </a:lnTo>
                  <a:lnTo>
                    <a:pt x="361897" y="207169"/>
                  </a:lnTo>
                  <a:lnTo>
                    <a:pt x="361948" y="160259"/>
                  </a:lnTo>
                  <a:lnTo>
                    <a:pt x="364772" y="130559"/>
                  </a:lnTo>
                  <a:lnTo>
                    <a:pt x="379254" y="86127"/>
                  </a:lnTo>
                  <a:lnTo>
                    <a:pt x="406609" y="44461"/>
                  </a:lnTo>
                  <a:lnTo>
                    <a:pt x="432115" y="18786"/>
                  </a:lnTo>
                  <a:lnTo>
                    <a:pt x="452589" y="5332"/>
                  </a:lnTo>
                  <a:lnTo>
                    <a:pt x="462559" y="2186"/>
                  </a:lnTo>
                  <a:lnTo>
                    <a:pt x="492413" y="0"/>
                  </a:lnTo>
                  <a:lnTo>
                    <a:pt x="502131" y="2638"/>
                  </a:lnTo>
                  <a:lnTo>
                    <a:pt x="516374" y="12895"/>
                  </a:lnTo>
                  <a:lnTo>
                    <a:pt x="550718" y="50715"/>
                  </a:lnTo>
                  <a:lnTo>
                    <a:pt x="574244" y="96543"/>
                  </a:lnTo>
                  <a:lnTo>
                    <a:pt x="590493" y="140862"/>
                  </a:lnTo>
                  <a:lnTo>
                    <a:pt x="598182" y="182898"/>
                  </a:lnTo>
                  <a:lnTo>
                    <a:pt x="601022" y="221503"/>
                  </a:lnTo>
                  <a:lnTo>
                    <a:pt x="609600" y="2473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9" name="SMARTInkShape-Group8"/>
          <p:cNvGrpSpPr/>
          <p:nvPr/>
        </p:nvGrpSpPr>
        <p:grpSpPr>
          <a:xfrm>
            <a:off x="8553450" y="2705100"/>
            <a:ext cx="473598" cy="376207"/>
            <a:chOff x="8553450" y="2705100"/>
            <a:chExt cx="473598" cy="376207"/>
          </a:xfrm>
        </p:grpSpPr>
        <p:sp>
          <p:nvSpPr>
            <p:cNvPr id="66" name="SMARTInkShape-57"/>
            <p:cNvSpPr/>
            <p:nvPr>
              <p:custDataLst>
                <p:tags r:id="rId20"/>
              </p:custDataLst>
            </p:nvPr>
          </p:nvSpPr>
          <p:spPr>
            <a:xfrm>
              <a:off x="8648700" y="2809875"/>
              <a:ext cx="57151" cy="271432"/>
            </a:xfrm>
            <a:custGeom>
              <a:avLst/>
              <a:gdLst/>
              <a:ahLst/>
              <a:cxnLst/>
              <a:rect l="0" t="0" r="0" b="0"/>
              <a:pathLst>
                <a:path w="57151" h="271432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lnTo>
                    <a:pt x="5056" y="14189"/>
                  </a:lnTo>
                  <a:lnTo>
                    <a:pt x="7539" y="22534"/>
                  </a:lnTo>
                  <a:lnTo>
                    <a:pt x="11759" y="39132"/>
                  </a:lnTo>
                  <a:lnTo>
                    <a:pt x="16890" y="57456"/>
                  </a:lnTo>
                  <a:lnTo>
                    <a:pt x="18766" y="96545"/>
                  </a:lnTo>
                  <a:lnTo>
                    <a:pt x="18993" y="139250"/>
                  </a:lnTo>
                  <a:lnTo>
                    <a:pt x="19034" y="177079"/>
                  </a:lnTo>
                  <a:lnTo>
                    <a:pt x="20107" y="220482"/>
                  </a:lnTo>
                  <a:lnTo>
                    <a:pt x="28750" y="258078"/>
                  </a:lnTo>
                  <a:lnTo>
                    <a:pt x="30809" y="260952"/>
                  </a:lnTo>
                  <a:lnTo>
                    <a:pt x="41716" y="270621"/>
                  </a:lnTo>
                  <a:lnTo>
                    <a:pt x="44744" y="271431"/>
                  </a:lnTo>
                  <a:lnTo>
                    <a:pt x="57150" y="266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SMARTInkShape-58"/>
            <p:cNvSpPr/>
            <p:nvPr>
              <p:custDataLst>
                <p:tags r:id="rId21"/>
              </p:custDataLst>
            </p:nvPr>
          </p:nvSpPr>
          <p:spPr>
            <a:xfrm>
              <a:off x="8553450" y="27051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SMARTInkShape-59"/>
            <p:cNvSpPr/>
            <p:nvPr>
              <p:custDataLst>
                <p:tags r:id="rId22"/>
              </p:custDataLst>
            </p:nvPr>
          </p:nvSpPr>
          <p:spPr>
            <a:xfrm>
              <a:off x="8772525" y="2800350"/>
              <a:ext cx="254523" cy="219029"/>
            </a:xfrm>
            <a:custGeom>
              <a:avLst/>
              <a:gdLst/>
              <a:ahLst/>
              <a:cxnLst/>
              <a:rect l="0" t="0" r="0" b="0"/>
              <a:pathLst>
                <a:path w="254523" h="219029">
                  <a:moveTo>
                    <a:pt x="133350" y="0"/>
                  </a:moveTo>
                  <a:lnTo>
                    <a:pt x="133350" y="0"/>
                  </a:lnTo>
                  <a:lnTo>
                    <a:pt x="128293" y="0"/>
                  </a:lnTo>
                  <a:lnTo>
                    <a:pt x="122989" y="2822"/>
                  </a:lnTo>
                  <a:lnTo>
                    <a:pt x="93412" y="22120"/>
                  </a:lnTo>
                  <a:lnTo>
                    <a:pt x="46717" y="43600"/>
                  </a:lnTo>
                  <a:lnTo>
                    <a:pt x="6996" y="64760"/>
                  </a:lnTo>
                  <a:lnTo>
                    <a:pt x="5722" y="66457"/>
                  </a:lnTo>
                  <a:lnTo>
                    <a:pt x="5931" y="68646"/>
                  </a:lnTo>
                  <a:lnTo>
                    <a:pt x="7129" y="71164"/>
                  </a:lnTo>
                  <a:lnTo>
                    <a:pt x="18928" y="79764"/>
                  </a:lnTo>
                  <a:lnTo>
                    <a:pt x="53671" y="95302"/>
                  </a:lnTo>
                  <a:lnTo>
                    <a:pt x="99619" y="107960"/>
                  </a:lnTo>
                  <a:lnTo>
                    <a:pt x="136878" y="117478"/>
                  </a:lnTo>
                  <a:lnTo>
                    <a:pt x="174730" y="132057"/>
                  </a:lnTo>
                  <a:lnTo>
                    <a:pt x="216783" y="148342"/>
                  </a:lnTo>
                  <a:lnTo>
                    <a:pt x="243747" y="161751"/>
                  </a:lnTo>
                  <a:lnTo>
                    <a:pt x="251207" y="168197"/>
                  </a:lnTo>
                  <a:lnTo>
                    <a:pt x="254522" y="174591"/>
                  </a:lnTo>
                  <a:lnTo>
                    <a:pt x="253174" y="183782"/>
                  </a:lnTo>
                  <a:lnTo>
                    <a:pt x="251333" y="189196"/>
                  </a:lnTo>
                  <a:lnTo>
                    <a:pt x="249047" y="192806"/>
                  </a:lnTo>
                  <a:lnTo>
                    <a:pt x="246465" y="195212"/>
                  </a:lnTo>
                  <a:lnTo>
                    <a:pt x="198841" y="213001"/>
                  </a:lnTo>
                  <a:lnTo>
                    <a:pt x="155146" y="217875"/>
                  </a:lnTo>
                  <a:lnTo>
                    <a:pt x="112020" y="218838"/>
                  </a:lnTo>
                  <a:lnTo>
                    <a:pt x="68106" y="219028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2" name="SMARTInkShape-Group9"/>
          <p:cNvGrpSpPr/>
          <p:nvPr/>
        </p:nvGrpSpPr>
        <p:grpSpPr>
          <a:xfrm>
            <a:off x="9448800" y="2554877"/>
            <a:ext cx="740109" cy="474074"/>
            <a:chOff x="9448800" y="2554877"/>
            <a:chExt cx="740109" cy="474074"/>
          </a:xfrm>
        </p:grpSpPr>
        <p:sp>
          <p:nvSpPr>
            <p:cNvPr id="70" name="SMARTInkShape-60"/>
            <p:cNvSpPr/>
            <p:nvPr>
              <p:custDataLst>
                <p:tags r:id="rId18"/>
              </p:custDataLst>
            </p:nvPr>
          </p:nvSpPr>
          <p:spPr>
            <a:xfrm>
              <a:off x="9677400" y="2600325"/>
              <a:ext cx="19051" cy="428626"/>
            </a:xfrm>
            <a:custGeom>
              <a:avLst/>
              <a:gdLst/>
              <a:ahLst/>
              <a:cxnLst/>
              <a:rect l="0" t="0" r="0" b="0"/>
              <a:pathLst>
                <a:path w="19051" h="428626">
                  <a:moveTo>
                    <a:pt x="0" y="0"/>
                  </a:moveTo>
                  <a:lnTo>
                    <a:pt x="0" y="0"/>
                  </a:lnTo>
                  <a:lnTo>
                    <a:pt x="0" y="13257"/>
                  </a:lnTo>
                  <a:lnTo>
                    <a:pt x="2822" y="19298"/>
                  </a:lnTo>
                  <a:lnTo>
                    <a:pt x="5057" y="22390"/>
                  </a:lnTo>
                  <a:lnTo>
                    <a:pt x="5488" y="26569"/>
                  </a:lnTo>
                  <a:lnTo>
                    <a:pt x="932" y="64660"/>
                  </a:lnTo>
                  <a:lnTo>
                    <a:pt x="184" y="106493"/>
                  </a:lnTo>
                  <a:lnTo>
                    <a:pt x="54" y="147382"/>
                  </a:lnTo>
                  <a:lnTo>
                    <a:pt x="16" y="186779"/>
                  </a:lnTo>
                  <a:lnTo>
                    <a:pt x="5" y="225263"/>
                  </a:lnTo>
                  <a:lnTo>
                    <a:pt x="2" y="263477"/>
                  </a:lnTo>
                  <a:lnTo>
                    <a:pt x="1" y="301611"/>
                  </a:lnTo>
                  <a:lnTo>
                    <a:pt x="0" y="346778"/>
                  </a:lnTo>
                  <a:lnTo>
                    <a:pt x="2822" y="372624"/>
                  </a:lnTo>
                  <a:lnTo>
                    <a:pt x="19050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SMARTInkShape-61"/>
            <p:cNvSpPr/>
            <p:nvPr>
              <p:custDataLst>
                <p:tags r:id="rId19"/>
              </p:custDataLst>
            </p:nvPr>
          </p:nvSpPr>
          <p:spPr>
            <a:xfrm>
              <a:off x="9448800" y="2554877"/>
              <a:ext cx="740109" cy="455024"/>
            </a:xfrm>
            <a:custGeom>
              <a:avLst/>
              <a:gdLst/>
              <a:ahLst/>
              <a:cxnLst/>
              <a:rect l="0" t="0" r="0" b="0"/>
              <a:pathLst>
                <a:path w="740109" h="455024">
                  <a:moveTo>
                    <a:pt x="0" y="235948"/>
                  </a:moveTo>
                  <a:lnTo>
                    <a:pt x="0" y="235948"/>
                  </a:lnTo>
                  <a:lnTo>
                    <a:pt x="45761" y="235948"/>
                  </a:lnTo>
                  <a:lnTo>
                    <a:pt x="87473" y="235948"/>
                  </a:lnTo>
                  <a:lnTo>
                    <a:pt x="128341" y="235948"/>
                  </a:lnTo>
                  <a:lnTo>
                    <a:pt x="168790" y="234890"/>
                  </a:lnTo>
                  <a:lnTo>
                    <a:pt x="212760" y="228343"/>
                  </a:lnTo>
                  <a:lnTo>
                    <a:pt x="252011" y="219701"/>
                  </a:lnTo>
                  <a:lnTo>
                    <a:pt x="294255" y="204477"/>
                  </a:lnTo>
                  <a:lnTo>
                    <a:pt x="328117" y="181401"/>
                  </a:lnTo>
                  <a:lnTo>
                    <a:pt x="343577" y="162754"/>
                  </a:lnTo>
                  <a:lnTo>
                    <a:pt x="354860" y="138766"/>
                  </a:lnTo>
                  <a:lnTo>
                    <a:pt x="359849" y="111551"/>
                  </a:lnTo>
                  <a:lnTo>
                    <a:pt x="356271" y="83378"/>
                  </a:lnTo>
                  <a:lnTo>
                    <a:pt x="342570" y="43440"/>
                  </a:lnTo>
                  <a:lnTo>
                    <a:pt x="333277" y="21922"/>
                  </a:lnTo>
                  <a:lnTo>
                    <a:pt x="320656" y="5170"/>
                  </a:lnTo>
                  <a:lnTo>
                    <a:pt x="314317" y="1088"/>
                  </a:lnTo>
                  <a:lnTo>
                    <a:pt x="311145" y="0"/>
                  </a:lnTo>
                  <a:lnTo>
                    <a:pt x="307972" y="333"/>
                  </a:lnTo>
                  <a:lnTo>
                    <a:pt x="301623" y="3524"/>
                  </a:lnTo>
                  <a:lnTo>
                    <a:pt x="298097" y="16938"/>
                  </a:lnTo>
                  <a:lnTo>
                    <a:pt x="296705" y="64507"/>
                  </a:lnTo>
                  <a:lnTo>
                    <a:pt x="305709" y="105422"/>
                  </a:lnTo>
                  <a:lnTo>
                    <a:pt x="311772" y="141535"/>
                  </a:lnTo>
                  <a:lnTo>
                    <a:pt x="315308" y="166470"/>
                  </a:lnTo>
                  <a:lnTo>
                    <a:pt x="327080" y="204308"/>
                  </a:lnTo>
                  <a:lnTo>
                    <a:pt x="332568" y="242331"/>
                  </a:lnTo>
                  <a:lnTo>
                    <a:pt x="340427" y="279349"/>
                  </a:lnTo>
                  <a:lnTo>
                    <a:pt x="349741" y="320839"/>
                  </a:lnTo>
                  <a:lnTo>
                    <a:pt x="358618" y="368130"/>
                  </a:lnTo>
                  <a:lnTo>
                    <a:pt x="361511" y="398594"/>
                  </a:lnTo>
                  <a:lnTo>
                    <a:pt x="358933" y="406308"/>
                  </a:lnTo>
                  <a:lnTo>
                    <a:pt x="353711" y="414826"/>
                  </a:lnTo>
                  <a:lnTo>
                    <a:pt x="352223" y="414467"/>
                  </a:lnTo>
                  <a:lnTo>
                    <a:pt x="347749" y="411245"/>
                  </a:lnTo>
                  <a:lnTo>
                    <a:pt x="345055" y="406286"/>
                  </a:lnTo>
                  <a:lnTo>
                    <a:pt x="336438" y="364650"/>
                  </a:lnTo>
                  <a:lnTo>
                    <a:pt x="335341" y="338287"/>
                  </a:lnTo>
                  <a:lnTo>
                    <a:pt x="342307" y="306252"/>
                  </a:lnTo>
                  <a:lnTo>
                    <a:pt x="364001" y="273650"/>
                  </a:lnTo>
                  <a:lnTo>
                    <a:pt x="379374" y="262171"/>
                  </a:lnTo>
                  <a:lnTo>
                    <a:pt x="385207" y="260838"/>
                  </a:lnTo>
                  <a:lnTo>
                    <a:pt x="397334" y="262180"/>
                  </a:lnTo>
                  <a:lnTo>
                    <a:pt x="426814" y="277575"/>
                  </a:lnTo>
                  <a:lnTo>
                    <a:pt x="469979" y="309169"/>
                  </a:lnTo>
                  <a:lnTo>
                    <a:pt x="514355" y="353268"/>
                  </a:lnTo>
                  <a:lnTo>
                    <a:pt x="533402" y="374073"/>
                  </a:lnTo>
                  <a:lnTo>
                    <a:pt x="577850" y="408971"/>
                  </a:lnTo>
                  <a:lnTo>
                    <a:pt x="609797" y="421898"/>
                  </a:lnTo>
                  <a:lnTo>
                    <a:pt x="649190" y="425849"/>
                  </a:lnTo>
                  <a:lnTo>
                    <a:pt x="671660" y="421214"/>
                  </a:lnTo>
                  <a:lnTo>
                    <a:pt x="691724" y="413138"/>
                  </a:lnTo>
                  <a:lnTo>
                    <a:pt x="722954" y="380231"/>
                  </a:lnTo>
                  <a:lnTo>
                    <a:pt x="733357" y="364985"/>
                  </a:lnTo>
                  <a:lnTo>
                    <a:pt x="740108" y="339445"/>
                  </a:lnTo>
                  <a:lnTo>
                    <a:pt x="738864" y="323927"/>
                  </a:lnTo>
                  <a:lnTo>
                    <a:pt x="720486" y="277355"/>
                  </a:lnTo>
                  <a:lnTo>
                    <a:pt x="711447" y="267404"/>
                  </a:lnTo>
                  <a:lnTo>
                    <a:pt x="700374" y="260512"/>
                  </a:lnTo>
                  <a:lnTo>
                    <a:pt x="676018" y="256087"/>
                  </a:lnTo>
                  <a:lnTo>
                    <a:pt x="655881" y="255213"/>
                  </a:lnTo>
                  <a:lnTo>
                    <a:pt x="634954" y="265175"/>
                  </a:lnTo>
                  <a:lnTo>
                    <a:pt x="629678" y="270249"/>
                  </a:lnTo>
                  <a:lnTo>
                    <a:pt x="623815" y="281532"/>
                  </a:lnTo>
                  <a:lnTo>
                    <a:pt x="619744" y="315119"/>
                  </a:lnTo>
                  <a:lnTo>
                    <a:pt x="620457" y="331460"/>
                  </a:lnTo>
                  <a:lnTo>
                    <a:pt x="624304" y="345779"/>
                  </a:lnTo>
                  <a:lnTo>
                    <a:pt x="654783" y="390116"/>
                  </a:lnTo>
                  <a:lnTo>
                    <a:pt x="696258" y="425845"/>
                  </a:lnTo>
                  <a:lnTo>
                    <a:pt x="733425" y="4550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2" name="SMARTInkShape-Group10"/>
          <p:cNvGrpSpPr/>
          <p:nvPr/>
        </p:nvGrpSpPr>
        <p:grpSpPr>
          <a:xfrm>
            <a:off x="1936063" y="3286125"/>
            <a:ext cx="2588313" cy="670305"/>
            <a:chOff x="1936063" y="3286125"/>
            <a:chExt cx="2588313" cy="670305"/>
          </a:xfrm>
        </p:grpSpPr>
        <p:sp>
          <p:nvSpPr>
            <p:cNvPr id="73" name="SMARTInkShape-62"/>
            <p:cNvSpPr/>
            <p:nvPr>
              <p:custDataLst>
                <p:tags r:id="rId9"/>
              </p:custDataLst>
            </p:nvPr>
          </p:nvSpPr>
          <p:spPr>
            <a:xfrm>
              <a:off x="1936063" y="3524642"/>
              <a:ext cx="299811" cy="198949"/>
            </a:xfrm>
            <a:custGeom>
              <a:avLst/>
              <a:gdLst/>
              <a:ahLst/>
              <a:cxnLst/>
              <a:rect l="0" t="0" r="0" b="0"/>
              <a:pathLst>
                <a:path w="299811" h="198949">
                  <a:moveTo>
                    <a:pt x="197537" y="9133"/>
                  </a:moveTo>
                  <a:lnTo>
                    <a:pt x="197537" y="9133"/>
                  </a:lnTo>
                  <a:lnTo>
                    <a:pt x="197537" y="4076"/>
                  </a:lnTo>
                  <a:lnTo>
                    <a:pt x="196479" y="2587"/>
                  </a:lnTo>
                  <a:lnTo>
                    <a:pt x="194715" y="1594"/>
                  </a:lnTo>
                  <a:lnTo>
                    <a:pt x="184279" y="0"/>
                  </a:lnTo>
                  <a:lnTo>
                    <a:pt x="140825" y="689"/>
                  </a:lnTo>
                  <a:lnTo>
                    <a:pt x="102373" y="9974"/>
                  </a:lnTo>
                  <a:lnTo>
                    <a:pt x="55732" y="25119"/>
                  </a:lnTo>
                  <a:lnTo>
                    <a:pt x="10108" y="47239"/>
                  </a:lnTo>
                  <a:lnTo>
                    <a:pt x="3110" y="53586"/>
                  </a:lnTo>
                  <a:lnTo>
                    <a:pt x="0" y="59934"/>
                  </a:lnTo>
                  <a:lnTo>
                    <a:pt x="229" y="62050"/>
                  </a:lnTo>
                  <a:lnTo>
                    <a:pt x="1440" y="63461"/>
                  </a:lnTo>
                  <a:lnTo>
                    <a:pt x="35735" y="76397"/>
                  </a:lnTo>
                  <a:lnTo>
                    <a:pt x="73748" y="82685"/>
                  </a:lnTo>
                  <a:lnTo>
                    <a:pt x="111823" y="87371"/>
                  </a:lnTo>
                  <a:lnTo>
                    <a:pt x="149915" y="95462"/>
                  </a:lnTo>
                  <a:lnTo>
                    <a:pt x="188013" y="104562"/>
                  </a:lnTo>
                  <a:lnTo>
                    <a:pt x="223290" y="116783"/>
                  </a:lnTo>
                  <a:lnTo>
                    <a:pt x="265761" y="139491"/>
                  </a:lnTo>
                  <a:lnTo>
                    <a:pt x="293866" y="163269"/>
                  </a:lnTo>
                  <a:lnTo>
                    <a:pt x="298558" y="173240"/>
                  </a:lnTo>
                  <a:lnTo>
                    <a:pt x="299810" y="178863"/>
                  </a:lnTo>
                  <a:lnTo>
                    <a:pt x="299585" y="183670"/>
                  </a:lnTo>
                  <a:lnTo>
                    <a:pt x="296514" y="191833"/>
                  </a:lnTo>
                  <a:lnTo>
                    <a:pt x="291038" y="194433"/>
                  </a:lnTo>
                  <a:lnTo>
                    <a:pt x="245141" y="198948"/>
                  </a:lnTo>
                  <a:lnTo>
                    <a:pt x="197534" y="196720"/>
                  </a:lnTo>
                  <a:lnTo>
                    <a:pt x="149912" y="184433"/>
                  </a:lnTo>
                  <a:lnTo>
                    <a:pt x="122395" y="179607"/>
                  </a:lnTo>
                  <a:lnTo>
                    <a:pt x="64187" y="1424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SMARTInkShape-63"/>
            <p:cNvSpPr/>
            <p:nvPr>
              <p:custDataLst>
                <p:tags r:id="rId10"/>
              </p:custDataLst>
            </p:nvPr>
          </p:nvSpPr>
          <p:spPr>
            <a:xfrm>
              <a:off x="2343150" y="3352800"/>
              <a:ext cx="47499" cy="389509"/>
            </a:xfrm>
            <a:custGeom>
              <a:avLst/>
              <a:gdLst/>
              <a:ahLst/>
              <a:cxnLst/>
              <a:rect l="0" t="0" r="0" b="0"/>
              <a:pathLst>
                <a:path w="47499" h="389509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2822" y="10361"/>
                  </a:lnTo>
                  <a:lnTo>
                    <a:pt x="6546" y="16247"/>
                  </a:lnTo>
                  <a:lnTo>
                    <a:pt x="8642" y="26569"/>
                  </a:lnTo>
                  <a:lnTo>
                    <a:pt x="8205" y="43620"/>
                  </a:lnTo>
                  <a:lnTo>
                    <a:pt x="3960" y="68311"/>
                  </a:lnTo>
                  <a:lnTo>
                    <a:pt x="13640" y="114515"/>
                  </a:lnTo>
                  <a:lnTo>
                    <a:pt x="17981" y="160047"/>
                  </a:lnTo>
                  <a:lnTo>
                    <a:pt x="18839" y="206984"/>
                  </a:lnTo>
                  <a:lnTo>
                    <a:pt x="19008" y="252200"/>
                  </a:lnTo>
                  <a:lnTo>
                    <a:pt x="24094" y="289332"/>
                  </a:lnTo>
                  <a:lnTo>
                    <a:pt x="27690" y="331143"/>
                  </a:lnTo>
                  <a:lnTo>
                    <a:pt x="29371" y="352940"/>
                  </a:lnTo>
                  <a:lnTo>
                    <a:pt x="36062" y="373145"/>
                  </a:lnTo>
                  <a:lnTo>
                    <a:pt x="36741" y="378938"/>
                  </a:lnTo>
                  <a:lnTo>
                    <a:pt x="38253" y="382801"/>
                  </a:lnTo>
                  <a:lnTo>
                    <a:pt x="40318" y="385375"/>
                  </a:lnTo>
                  <a:lnTo>
                    <a:pt x="46182" y="389508"/>
                  </a:lnTo>
                  <a:lnTo>
                    <a:pt x="46663" y="388789"/>
                  </a:lnTo>
                  <a:lnTo>
                    <a:pt x="47498" y="367065"/>
                  </a:lnTo>
                  <a:lnTo>
                    <a:pt x="38100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SMARTInkShape-64"/>
            <p:cNvSpPr/>
            <p:nvPr>
              <p:custDataLst>
                <p:tags r:id="rId11"/>
              </p:custDataLst>
            </p:nvPr>
          </p:nvSpPr>
          <p:spPr>
            <a:xfrm>
              <a:off x="2314609" y="3476921"/>
              <a:ext cx="419067" cy="171026"/>
            </a:xfrm>
            <a:custGeom>
              <a:avLst/>
              <a:gdLst/>
              <a:ahLst/>
              <a:cxnLst/>
              <a:rect l="0" t="0" r="0" b="0"/>
              <a:pathLst>
                <a:path w="419067" h="171026">
                  <a:moveTo>
                    <a:pt x="9491" y="47329"/>
                  </a:moveTo>
                  <a:lnTo>
                    <a:pt x="9491" y="47329"/>
                  </a:lnTo>
                  <a:lnTo>
                    <a:pt x="4435" y="47329"/>
                  </a:lnTo>
                  <a:lnTo>
                    <a:pt x="2945" y="46271"/>
                  </a:lnTo>
                  <a:lnTo>
                    <a:pt x="1952" y="44507"/>
                  </a:lnTo>
                  <a:lnTo>
                    <a:pt x="82" y="38196"/>
                  </a:lnTo>
                  <a:lnTo>
                    <a:pt x="0" y="32864"/>
                  </a:lnTo>
                  <a:lnTo>
                    <a:pt x="1047" y="32394"/>
                  </a:lnTo>
                  <a:lnTo>
                    <a:pt x="10332" y="36422"/>
                  </a:lnTo>
                  <a:lnTo>
                    <a:pt x="55988" y="48129"/>
                  </a:lnTo>
                  <a:lnTo>
                    <a:pt x="70373" y="52976"/>
                  </a:lnTo>
                  <a:lnTo>
                    <a:pt x="116514" y="63059"/>
                  </a:lnTo>
                  <a:lnTo>
                    <a:pt x="158635" y="66088"/>
                  </a:lnTo>
                  <a:lnTo>
                    <a:pt x="200720" y="66322"/>
                  </a:lnTo>
                  <a:lnTo>
                    <a:pt x="211957" y="67412"/>
                  </a:lnTo>
                  <a:lnTo>
                    <a:pt x="228027" y="75019"/>
                  </a:lnTo>
                  <a:lnTo>
                    <a:pt x="232913" y="75511"/>
                  </a:lnTo>
                  <a:lnTo>
                    <a:pt x="234638" y="76700"/>
                  </a:lnTo>
                  <a:lnTo>
                    <a:pt x="235789" y="78552"/>
                  </a:lnTo>
                  <a:lnTo>
                    <a:pt x="237788" y="85582"/>
                  </a:lnTo>
                  <a:lnTo>
                    <a:pt x="239123" y="102654"/>
                  </a:lnTo>
                  <a:lnTo>
                    <a:pt x="246289" y="125418"/>
                  </a:lnTo>
                  <a:lnTo>
                    <a:pt x="248412" y="144638"/>
                  </a:lnTo>
                  <a:lnTo>
                    <a:pt x="250264" y="147126"/>
                  </a:lnTo>
                  <a:lnTo>
                    <a:pt x="252556" y="148786"/>
                  </a:lnTo>
                  <a:lnTo>
                    <a:pt x="254084" y="150950"/>
                  </a:lnTo>
                  <a:lnTo>
                    <a:pt x="256738" y="160014"/>
                  </a:lnTo>
                  <a:lnTo>
                    <a:pt x="257106" y="169688"/>
                  </a:lnTo>
                  <a:lnTo>
                    <a:pt x="258176" y="170177"/>
                  </a:lnTo>
                  <a:lnTo>
                    <a:pt x="262622" y="170864"/>
                  </a:lnTo>
                  <a:lnTo>
                    <a:pt x="260282" y="171025"/>
                  </a:lnTo>
                  <a:lnTo>
                    <a:pt x="259235" y="168951"/>
                  </a:lnTo>
                  <a:lnTo>
                    <a:pt x="257177" y="122792"/>
                  </a:lnTo>
                  <a:lnTo>
                    <a:pt x="257143" y="79036"/>
                  </a:lnTo>
                  <a:lnTo>
                    <a:pt x="258199" y="35685"/>
                  </a:lnTo>
                  <a:lnTo>
                    <a:pt x="262198" y="26985"/>
                  </a:lnTo>
                  <a:lnTo>
                    <a:pt x="280511" y="11080"/>
                  </a:lnTo>
                  <a:lnTo>
                    <a:pt x="295933" y="3074"/>
                  </a:lnTo>
                  <a:lnTo>
                    <a:pt x="330506" y="0"/>
                  </a:lnTo>
                  <a:lnTo>
                    <a:pt x="373352" y="7931"/>
                  </a:lnTo>
                  <a:lnTo>
                    <a:pt x="419066" y="187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SMARTInkShape-65"/>
            <p:cNvSpPr/>
            <p:nvPr>
              <p:custDataLst>
                <p:tags r:id="rId12"/>
              </p:custDataLst>
            </p:nvPr>
          </p:nvSpPr>
          <p:spPr>
            <a:xfrm>
              <a:off x="2791073" y="3467100"/>
              <a:ext cx="204046" cy="189932"/>
            </a:xfrm>
            <a:custGeom>
              <a:avLst/>
              <a:gdLst/>
              <a:ahLst/>
              <a:cxnLst/>
              <a:rect l="0" t="0" r="0" b="0"/>
              <a:pathLst>
                <a:path w="204046" h="189932">
                  <a:moveTo>
                    <a:pt x="133102" y="66675"/>
                  </a:moveTo>
                  <a:lnTo>
                    <a:pt x="133102" y="66675"/>
                  </a:lnTo>
                  <a:lnTo>
                    <a:pt x="133102" y="61618"/>
                  </a:lnTo>
                  <a:lnTo>
                    <a:pt x="132044" y="60129"/>
                  </a:lnTo>
                  <a:lnTo>
                    <a:pt x="130280" y="59136"/>
                  </a:lnTo>
                  <a:lnTo>
                    <a:pt x="128045" y="58474"/>
                  </a:lnTo>
                  <a:lnTo>
                    <a:pt x="115797" y="50865"/>
                  </a:lnTo>
                  <a:lnTo>
                    <a:pt x="88046" y="48052"/>
                  </a:lnTo>
                  <a:lnTo>
                    <a:pt x="69423" y="52808"/>
                  </a:lnTo>
                  <a:lnTo>
                    <a:pt x="50499" y="60920"/>
                  </a:lnTo>
                  <a:lnTo>
                    <a:pt x="19654" y="87293"/>
                  </a:lnTo>
                  <a:lnTo>
                    <a:pt x="9303" y="100886"/>
                  </a:lnTo>
                  <a:lnTo>
                    <a:pt x="3997" y="113983"/>
                  </a:lnTo>
                  <a:lnTo>
                    <a:pt x="0" y="150530"/>
                  </a:lnTo>
                  <a:lnTo>
                    <a:pt x="2685" y="159683"/>
                  </a:lnTo>
                  <a:lnTo>
                    <a:pt x="4882" y="163606"/>
                  </a:lnTo>
                  <a:lnTo>
                    <a:pt x="18088" y="174182"/>
                  </a:lnTo>
                  <a:lnTo>
                    <a:pt x="41513" y="186179"/>
                  </a:lnTo>
                  <a:lnTo>
                    <a:pt x="82954" y="189931"/>
                  </a:lnTo>
                  <a:lnTo>
                    <a:pt x="125231" y="180064"/>
                  </a:lnTo>
                  <a:lnTo>
                    <a:pt x="142304" y="173162"/>
                  </a:lnTo>
                  <a:lnTo>
                    <a:pt x="162757" y="157376"/>
                  </a:lnTo>
                  <a:lnTo>
                    <a:pt x="192102" y="120529"/>
                  </a:lnTo>
                  <a:lnTo>
                    <a:pt x="203823" y="88884"/>
                  </a:lnTo>
                  <a:lnTo>
                    <a:pt x="204045" y="73371"/>
                  </a:lnTo>
                  <a:lnTo>
                    <a:pt x="200615" y="58009"/>
                  </a:lnTo>
                  <a:lnTo>
                    <a:pt x="195564" y="47654"/>
                  </a:lnTo>
                  <a:lnTo>
                    <a:pt x="181713" y="35874"/>
                  </a:lnTo>
                  <a:lnTo>
                    <a:pt x="10452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SMARTInkShape-66"/>
            <p:cNvSpPr/>
            <p:nvPr>
              <p:custDataLst>
                <p:tags r:id="rId13"/>
              </p:custDataLst>
            </p:nvPr>
          </p:nvSpPr>
          <p:spPr>
            <a:xfrm>
              <a:off x="3057525" y="3486872"/>
              <a:ext cx="304801" cy="199304"/>
            </a:xfrm>
            <a:custGeom>
              <a:avLst/>
              <a:gdLst/>
              <a:ahLst/>
              <a:cxnLst/>
              <a:rect l="0" t="0" r="0" b="0"/>
              <a:pathLst>
                <a:path w="304801" h="199304">
                  <a:moveTo>
                    <a:pt x="0" y="8803"/>
                  </a:moveTo>
                  <a:lnTo>
                    <a:pt x="0" y="8803"/>
                  </a:lnTo>
                  <a:lnTo>
                    <a:pt x="5057" y="8803"/>
                  </a:lnTo>
                  <a:lnTo>
                    <a:pt x="10361" y="11625"/>
                  </a:lnTo>
                  <a:lnTo>
                    <a:pt x="17333" y="17004"/>
                  </a:lnTo>
                  <a:lnTo>
                    <a:pt x="26315" y="19125"/>
                  </a:lnTo>
                  <a:lnTo>
                    <a:pt x="32157" y="23268"/>
                  </a:lnTo>
                  <a:lnTo>
                    <a:pt x="35459" y="31460"/>
                  </a:lnTo>
                  <a:lnTo>
                    <a:pt x="37984" y="41098"/>
                  </a:lnTo>
                  <a:lnTo>
                    <a:pt x="44298" y="53532"/>
                  </a:lnTo>
                  <a:lnTo>
                    <a:pt x="52821" y="95027"/>
                  </a:lnTo>
                  <a:lnTo>
                    <a:pt x="50693" y="115960"/>
                  </a:lnTo>
                  <a:lnTo>
                    <a:pt x="57999" y="157636"/>
                  </a:lnTo>
                  <a:lnTo>
                    <a:pt x="66556" y="170558"/>
                  </a:lnTo>
                  <a:lnTo>
                    <a:pt x="66670" y="123189"/>
                  </a:lnTo>
                  <a:lnTo>
                    <a:pt x="67733" y="91364"/>
                  </a:lnTo>
                  <a:lnTo>
                    <a:pt x="83150" y="46904"/>
                  </a:lnTo>
                  <a:lnTo>
                    <a:pt x="84008" y="40553"/>
                  </a:lnTo>
                  <a:lnTo>
                    <a:pt x="90607" y="27853"/>
                  </a:lnTo>
                  <a:lnTo>
                    <a:pt x="107033" y="7509"/>
                  </a:lnTo>
                  <a:lnTo>
                    <a:pt x="116715" y="2937"/>
                  </a:lnTo>
                  <a:lnTo>
                    <a:pt x="150290" y="0"/>
                  </a:lnTo>
                  <a:lnTo>
                    <a:pt x="167690" y="5244"/>
                  </a:lnTo>
                  <a:lnTo>
                    <a:pt x="209220" y="30363"/>
                  </a:lnTo>
                  <a:lnTo>
                    <a:pt x="253981" y="72450"/>
                  </a:lnTo>
                  <a:lnTo>
                    <a:pt x="278841" y="118617"/>
                  </a:lnTo>
                  <a:lnTo>
                    <a:pt x="298401" y="162970"/>
                  </a:lnTo>
                  <a:lnTo>
                    <a:pt x="304800" y="1993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SMARTInkShape-67"/>
            <p:cNvSpPr/>
            <p:nvPr>
              <p:custDataLst>
                <p:tags r:id="rId14"/>
              </p:custDataLst>
            </p:nvPr>
          </p:nvSpPr>
          <p:spPr>
            <a:xfrm>
              <a:off x="3392018" y="3471428"/>
              <a:ext cx="473463" cy="485002"/>
            </a:xfrm>
            <a:custGeom>
              <a:avLst/>
              <a:gdLst/>
              <a:ahLst/>
              <a:cxnLst/>
              <a:rect l="0" t="0" r="0" b="0"/>
              <a:pathLst>
                <a:path w="473463" h="485002">
                  <a:moveTo>
                    <a:pt x="170332" y="33772"/>
                  </a:moveTo>
                  <a:lnTo>
                    <a:pt x="170332" y="33772"/>
                  </a:lnTo>
                  <a:lnTo>
                    <a:pt x="170332" y="10174"/>
                  </a:lnTo>
                  <a:lnTo>
                    <a:pt x="169274" y="8515"/>
                  </a:lnTo>
                  <a:lnTo>
                    <a:pt x="167510" y="7409"/>
                  </a:lnTo>
                  <a:lnTo>
                    <a:pt x="146481" y="0"/>
                  </a:lnTo>
                  <a:lnTo>
                    <a:pt x="128575" y="4245"/>
                  </a:lnTo>
                  <a:lnTo>
                    <a:pt x="84369" y="21267"/>
                  </a:lnTo>
                  <a:lnTo>
                    <a:pt x="63252" y="31713"/>
                  </a:lnTo>
                  <a:lnTo>
                    <a:pt x="17983" y="72123"/>
                  </a:lnTo>
                  <a:lnTo>
                    <a:pt x="7371" y="84684"/>
                  </a:lnTo>
                  <a:lnTo>
                    <a:pt x="1397" y="102597"/>
                  </a:lnTo>
                  <a:lnTo>
                    <a:pt x="0" y="111280"/>
                  </a:lnTo>
                  <a:lnTo>
                    <a:pt x="2201" y="118668"/>
                  </a:lnTo>
                  <a:lnTo>
                    <a:pt x="4270" y="122119"/>
                  </a:lnTo>
                  <a:lnTo>
                    <a:pt x="17294" y="132033"/>
                  </a:lnTo>
                  <a:lnTo>
                    <a:pt x="34559" y="141674"/>
                  </a:lnTo>
                  <a:lnTo>
                    <a:pt x="80052" y="146808"/>
                  </a:lnTo>
                  <a:lnTo>
                    <a:pt x="110774" y="146639"/>
                  </a:lnTo>
                  <a:lnTo>
                    <a:pt x="147372" y="134765"/>
                  </a:lnTo>
                  <a:lnTo>
                    <a:pt x="176938" y="119417"/>
                  </a:lnTo>
                  <a:lnTo>
                    <a:pt x="191980" y="106781"/>
                  </a:lnTo>
                  <a:lnTo>
                    <a:pt x="213690" y="75929"/>
                  </a:lnTo>
                  <a:lnTo>
                    <a:pt x="216693" y="65783"/>
                  </a:lnTo>
                  <a:lnTo>
                    <a:pt x="217907" y="53390"/>
                  </a:lnTo>
                  <a:lnTo>
                    <a:pt x="217957" y="97883"/>
                  </a:lnTo>
                  <a:lnTo>
                    <a:pt x="220779" y="142286"/>
                  </a:lnTo>
                  <a:lnTo>
                    <a:pt x="225496" y="186222"/>
                  </a:lnTo>
                  <a:lnTo>
                    <a:pt x="227658" y="222178"/>
                  </a:lnTo>
                  <a:lnTo>
                    <a:pt x="233767" y="267278"/>
                  </a:lnTo>
                  <a:lnTo>
                    <a:pt x="237105" y="311568"/>
                  </a:lnTo>
                  <a:lnTo>
                    <a:pt x="244357" y="358873"/>
                  </a:lnTo>
                  <a:lnTo>
                    <a:pt x="246102" y="403613"/>
                  </a:lnTo>
                  <a:lnTo>
                    <a:pt x="238936" y="449834"/>
                  </a:lnTo>
                  <a:lnTo>
                    <a:pt x="236806" y="463164"/>
                  </a:lnTo>
                  <a:lnTo>
                    <a:pt x="232332" y="472616"/>
                  </a:lnTo>
                  <a:lnTo>
                    <a:pt x="218806" y="483887"/>
                  </a:lnTo>
                  <a:lnTo>
                    <a:pt x="204576" y="485001"/>
                  </a:lnTo>
                  <a:lnTo>
                    <a:pt x="174627" y="477093"/>
                  </a:lnTo>
                  <a:lnTo>
                    <a:pt x="149732" y="463341"/>
                  </a:lnTo>
                  <a:lnTo>
                    <a:pt x="120480" y="432127"/>
                  </a:lnTo>
                  <a:lnTo>
                    <a:pt x="94319" y="392565"/>
                  </a:lnTo>
                  <a:lnTo>
                    <a:pt x="68769" y="349355"/>
                  </a:lnTo>
                  <a:lnTo>
                    <a:pt x="54750" y="319895"/>
                  </a:lnTo>
                  <a:lnTo>
                    <a:pt x="52992" y="300638"/>
                  </a:lnTo>
                  <a:lnTo>
                    <a:pt x="57749" y="253927"/>
                  </a:lnTo>
                  <a:lnTo>
                    <a:pt x="77438" y="218482"/>
                  </a:lnTo>
                  <a:lnTo>
                    <a:pt x="87065" y="208293"/>
                  </a:lnTo>
                  <a:lnTo>
                    <a:pt x="107207" y="196607"/>
                  </a:lnTo>
                  <a:lnTo>
                    <a:pt x="153580" y="176727"/>
                  </a:lnTo>
                  <a:lnTo>
                    <a:pt x="199949" y="163963"/>
                  </a:lnTo>
                  <a:lnTo>
                    <a:pt x="245915" y="157796"/>
                  </a:lnTo>
                  <a:lnTo>
                    <a:pt x="282215" y="151424"/>
                  </a:lnTo>
                  <a:lnTo>
                    <a:pt x="319782" y="148007"/>
                  </a:lnTo>
                  <a:lnTo>
                    <a:pt x="356665" y="140762"/>
                  </a:lnTo>
                  <a:lnTo>
                    <a:pt x="398109" y="131655"/>
                  </a:lnTo>
                  <a:lnTo>
                    <a:pt x="424441" y="126979"/>
                  </a:lnTo>
                  <a:lnTo>
                    <a:pt x="461665" y="111734"/>
                  </a:lnTo>
                  <a:lnTo>
                    <a:pt x="469496" y="105438"/>
                  </a:lnTo>
                  <a:lnTo>
                    <a:pt x="472627" y="99843"/>
                  </a:lnTo>
                  <a:lnTo>
                    <a:pt x="473462" y="96869"/>
                  </a:lnTo>
                  <a:lnTo>
                    <a:pt x="471567" y="87921"/>
                  </a:lnTo>
                  <a:lnTo>
                    <a:pt x="464550" y="73805"/>
                  </a:lnTo>
                  <a:lnTo>
                    <a:pt x="461728" y="69986"/>
                  </a:lnTo>
                  <a:lnTo>
                    <a:pt x="437529" y="59554"/>
                  </a:lnTo>
                  <a:lnTo>
                    <a:pt x="392294" y="53709"/>
                  </a:lnTo>
                  <a:lnTo>
                    <a:pt x="377991" y="54274"/>
                  </a:lnTo>
                  <a:lnTo>
                    <a:pt x="345126" y="66131"/>
                  </a:lnTo>
                  <a:lnTo>
                    <a:pt x="331014" y="75228"/>
                  </a:lnTo>
                  <a:lnTo>
                    <a:pt x="316763" y="95387"/>
                  </a:lnTo>
                  <a:lnTo>
                    <a:pt x="308028" y="113529"/>
                  </a:lnTo>
                  <a:lnTo>
                    <a:pt x="305614" y="126017"/>
                  </a:lnTo>
                  <a:lnTo>
                    <a:pt x="307362" y="138623"/>
                  </a:lnTo>
                  <a:lnTo>
                    <a:pt x="313784" y="153397"/>
                  </a:lnTo>
                  <a:lnTo>
                    <a:pt x="335251" y="182340"/>
                  </a:lnTo>
                  <a:lnTo>
                    <a:pt x="361719" y="199030"/>
                  </a:lnTo>
                  <a:lnTo>
                    <a:pt x="403517" y="217525"/>
                  </a:lnTo>
                  <a:lnTo>
                    <a:pt x="465607" y="2242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" name="SMARTInkShape-68"/>
            <p:cNvSpPr/>
            <p:nvPr>
              <p:custDataLst>
                <p:tags r:id="rId15"/>
              </p:custDataLst>
            </p:nvPr>
          </p:nvSpPr>
          <p:spPr>
            <a:xfrm>
              <a:off x="3971925" y="3514987"/>
              <a:ext cx="170599" cy="180272"/>
            </a:xfrm>
            <a:custGeom>
              <a:avLst/>
              <a:gdLst/>
              <a:ahLst/>
              <a:cxnLst/>
              <a:rect l="0" t="0" r="0" b="0"/>
              <a:pathLst>
                <a:path w="170599" h="180272">
                  <a:moveTo>
                    <a:pt x="114300" y="9263"/>
                  </a:moveTo>
                  <a:lnTo>
                    <a:pt x="114300" y="9263"/>
                  </a:lnTo>
                  <a:lnTo>
                    <a:pt x="114300" y="4206"/>
                  </a:lnTo>
                  <a:lnTo>
                    <a:pt x="113242" y="2717"/>
                  </a:lnTo>
                  <a:lnTo>
                    <a:pt x="111478" y="1724"/>
                  </a:lnTo>
                  <a:lnTo>
                    <a:pt x="104599" y="0"/>
                  </a:lnTo>
                  <a:lnTo>
                    <a:pt x="66701" y="2576"/>
                  </a:lnTo>
                  <a:lnTo>
                    <a:pt x="19445" y="9441"/>
                  </a:lnTo>
                  <a:lnTo>
                    <a:pt x="9348" y="13928"/>
                  </a:lnTo>
                  <a:lnTo>
                    <a:pt x="6232" y="16606"/>
                  </a:lnTo>
                  <a:lnTo>
                    <a:pt x="2770" y="22404"/>
                  </a:lnTo>
                  <a:lnTo>
                    <a:pt x="820" y="31619"/>
                  </a:lnTo>
                  <a:lnTo>
                    <a:pt x="6009" y="40718"/>
                  </a:lnTo>
                  <a:lnTo>
                    <a:pt x="15371" y="50760"/>
                  </a:lnTo>
                  <a:lnTo>
                    <a:pt x="60129" y="83304"/>
                  </a:lnTo>
                  <a:lnTo>
                    <a:pt x="104109" y="107600"/>
                  </a:lnTo>
                  <a:lnTo>
                    <a:pt x="151200" y="136172"/>
                  </a:lnTo>
                  <a:lnTo>
                    <a:pt x="164980" y="147996"/>
                  </a:lnTo>
                  <a:lnTo>
                    <a:pt x="168574" y="154883"/>
                  </a:lnTo>
                  <a:lnTo>
                    <a:pt x="170598" y="164710"/>
                  </a:lnTo>
                  <a:lnTo>
                    <a:pt x="169824" y="166870"/>
                  </a:lnTo>
                  <a:lnTo>
                    <a:pt x="168249" y="168309"/>
                  </a:lnTo>
                  <a:lnTo>
                    <a:pt x="147549" y="177355"/>
                  </a:lnTo>
                  <a:lnTo>
                    <a:pt x="112198" y="180271"/>
                  </a:lnTo>
                  <a:lnTo>
                    <a:pt x="69220" y="173116"/>
                  </a:lnTo>
                  <a:lnTo>
                    <a:pt x="54048" y="169928"/>
                  </a:lnTo>
                  <a:lnTo>
                    <a:pt x="0" y="1426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" name="SMARTInkShape-69"/>
            <p:cNvSpPr/>
            <p:nvPr>
              <p:custDataLst>
                <p:tags r:id="rId16"/>
              </p:custDataLst>
            </p:nvPr>
          </p:nvSpPr>
          <p:spPr>
            <a:xfrm>
              <a:off x="4286250" y="3286125"/>
              <a:ext cx="95251" cy="438151"/>
            </a:xfrm>
            <a:custGeom>
              <a:avLst/>
              <a:gdLst/>
              <a:ahLst/>
              <a:cxnLst/>
              <a:rect l="0" t="0" r="0" b="0"/>
              <a:pathLst>
                <a:path w="95251" h="438151">
                  <a:moveTo>
                    <a:pt x="0" y="0"/>
                  </a:moveTo>
                  <a:lnTo>
                    <a:pt x="0" y="0"/>
                  </a:lnTo>
                  <a:lnTo>
                    <a:pt x="10113" y="5057"/>
                  </a:lnTo>
                  <a:lnTo>
                    <a:pt x="17900" y="13184"/>
                  </a:lnTo>
                  <a:lnTo>
                    <a:pt x="41208" y="54189"/>
                  </a:lnTo>
                  <a:lnTo>
                    <a:pt x="57141" y="96114"/>
                  </a:lnTo>
                  <a:lnTo>
                    <a:pt x="60319" y="105351"/>
                  </a:lnTo>
                  <a:lnTo>
                    <a:pt x="58874" y="150593"/>
                  </a:lnTo>
                  <a:lnTo>
                    <a:pt x="58719" y="188789"/>
                  </a:lnTo>
                  <a:lnTo>
                    <a:pt x="64906" y="232091"/>
                  </a:lnTo>
                  <a:lnTo>
                    <a:pt x="72383" y="272203"/>
                  </a:lnTo>
                  <a:lnTo>
                    <a:pt x="76127" y="309841"/>
                  </a:lnTo>
                  <a:lnTo>
                    <a:pt x="83515" y="351539"/>
                  </a:lnTo>
                  <a:lnTo>
                    <a:pt x="91980" y="397817"/>
                  </a:lnTo>
                  <a:lnTo>
                    <a:pt x="95250" y="438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" name="SMARTInkShape-70"/>
            <p:cNvSpPr/>
            <p:nvPr>
              <p:custDataLst>
                <p:tags r:id="rId17"/>
              </p:custDataLst>
            </p:nvPr>
          </p:nvSpPr>
          <p:spPr>
            <a:xfrm>
              <a:off x="4181475" y="3467135"/>
              <a:ext cx="342901" cy="19016"/>
            </a:xfrm>
            <a:custGeom>
              <a:avLst/>
              <a:gdLst/>
              <a:ahLst/>
              <a:cxnLst/>
              <a:rect l="0" t="0" r="0" b="0"/>
              <a:pathLst>
                <a:path w="342901" h="19016">
                  <a:moveTo>
                    <a:pt x="0" y="19015"/>
                  </a:moveTo>
                  <a:lnTo>
                    <a:pt x="0" y="19015"/>
                  </a:lnTo>
                  <a:lnTo>
                    <a:pt x="0" y="13958"/>
                  </a:lnTo>
                  <a:lnTo>
                    <a:pt x="1058" y="12469"/>
                  </a:lnTo>
                  <a:lnTo>
                    <a:pt x="2822" y="11476"/>
                  </a:lnTo>
                  <a:lnTo>
                    <a:pt x="49371" y="2003"/>
                  </a:lnTo>
                  <a:lnTo>
                    <a:pt x="96183" y="368"/>
                  </a:lnTo>
                  <a:lnTo>
                    <a:pt x="140917" y="84"/>
                  </a:lnTo>
                  <a:lnTo>
                    <a:pt x="187685" y="0"/>
                  </a:lnTo>
                  <a:lnTo>
                    <a:pt x="222058" y="2803"/>
                  </a:lnTo>
                  <a:lnTo>
                    <a:pt x="256384" y="6518"/>
                  </a:lnTo>
                  <a:lnTo>
                    <a:pt x="298451" y="8609"/>
                  </a:lnTo>
                  <a:lnTo>
                    <a:pt x="342900" y="94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0" name="SMARTInkShape-Group11"/>
          <p:cNvGrpSpPr/>
          <p:nvPr/>
        </p:nvGrpSpPr>
        <p:grpSpPr>
          <a:xfrm>
            <a:off x="5057775" y="3276600"/>
            <a:ext cx="2609851" cy="638176"/>
            <a:chOff x="5057775" y="3276600"/>
            <a:chExt cx="2609851" cy="638176"/>
          </a:xfrm>
        </p:grpSpPr>
        <p:sp>
          <p:nvSpPr>
            <p:cNvPr id="83" name="SMARTInkShape-71"/>
            <p:cNvSpPr/>
            <p:nvPr>
              <p:custDataLst>
                <p:tags r:id="rId2"/>
              </p:custDataLst>
            </p:nvPr>
          </p:nvSpPr>
          <p:spPr>
            <a:xfrm>
              <a:off x="5219700" y="3276600"/>
              <a:ext cx="47626" cy="438151"/>
            </a:xfrm>
            <a:custGeom>
              <a:avLst/>
              <a:gdLst/>
              <a:ahLst/>
              <a:cxnLst/>
              <a:rect l="0" t="0" r="0" b="0"/>
              <a:pathLst>
                <a:path w="47626" h="438151">
                  <a:moveTo>
                    <a:pt x="0" y="0"/>
                  </a:moveTo>
                  <a:lnTo>
                    <a:pt x="0" y="0"/>
                  </a:lnTo>
                  <a:lnTo>
                    <a:pt x="6546" y="15209"/>
                  </a:lnTo>
                  <a:lnTo>
                    <a:pt x="10321" y="58625"/>
                  </a:lnTo>
                  <a:lnTo>
                    <a:pt x="17691" y="104969"/>
                  </a:lnTo>
                  <a:lnTo>
                    <a:pt x="12236" y="150518"/>
                  </a:lnTo>
                  <a:lnTo>
                    <a:pt x="10328" y="187708"/>
                  </a:lnTo>
                  <a:lnTo>
                    <a:pt x="10821" y="225539"/>
                  </a:lnTo>
                  <a:lnTo>
                    <a:pt x="17200" y="266734"/>
                  </a:lnTo>
                  <a:lnTo>
                    <a:pt x="22814" y="304109"/>
                  </a:lnTo>
                  <a:lnTo>
                    <a:pt x="26868" y="346576"/>
                  </a:lnTo>
                  <a:lnTo>
                    <a:pt x="35842" y="388311"/>
                  </a:lnTo>
                  <a:lnTo>
                    <a:pt x="47625" y="438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SMARTInkShape-72"/>
            <p:cNvSpPr/>
            <p:nvPr>
              <p:custDataLst>
                <p:tags r:id="rId3"/>
              </p:custDataLst>
            </p:nvPr>
          </p:nvSpPr>
          <p:spPr>
            <a:xfrm>
              <a:off x="5057775" y="3453076"/>
              <a:ext cx="657226" cy="219009"/>
            </a:xfrm>
            <a:custGeom>
              <a:avLst/>
              <a:gdLst/>
              <a:ahLst/>
              <a:cxnLst/>
              <a:rect l="0" t="0" r="0" b="0"/>
              <a:pathLst>
                <a:path w="657226" h="219009">
                  <a:moveTo>
                    <a:pt x="0" y="52124"/>
                  </a:moveTo>
                  <a:lnTo>
                    <a:pt x="0" y="52124"/>
                  </a:lnTo>
                  <a:lnTo>
                    <a:pt x="0" y="47067"/>
                  </a:lnTo>
                  <a:lnTo>
                    <a:pt x="1058" y="45578"/>
                  </a:lnTo>
                  <a:lnTo>
                    <a:pt x="2822" y="44585"/>
                  </a:lnTo>
                  <a:lnTo>
                    <a:pt x="13257" y="42991"/>
                  </a:lnTo>
                  <a:lnTo>
                    <a:pt x="60226" y="42633"/>
                  </a:lnTo>
                  <a:lnTo>
                    <a:pt x="98396" y="47666"/>
                  </a:lnTo>
                  <a:lnTo>
                    <a:pt x="141573" y="50803"/>
                  </a:lnTo>
                  <a:lnTo>
                    <a:pt x="187880" y="56789"/>
                  </a:lnTo>
                  <a:lnTo>
                    <a:pt x="230058" y="60209"/>
                  </a:lnTo>
                  <a:lnTo>
                    <a:pt x="269366" y="66279"/>
                  </a:lnTo>
                  <a:lnTo>
                    <a:pt x="307824" y="69724"/>
                  </a:lnTo>
                  <a:lnTo>
                    <a:pt x="350083" y="77433"/>
                  </a:lnTo>
                  <a:lnTo>
                    <a:pt x="392188" y="83330"/>
                  </a:lnTo>
                  <a:lnTo>
                    <a:pt x="406140" y="88862"/>
                  </a:lnTo>
                  <a:lnTo>
                    <a:pt x="407286" y="90374"/>
                  </a:lnTo>
                  <a:lnTo>
                    <a:pt x="409548" y="99622"/>
                  </a:lnTo>
                  <a:lnTo>
                    <a:pt x="414624" y="94655"/>
                  </a:lnTo>
                  <a:lnTo>
                    <a:pt x="419933" y="92193"/>
                  </a:lnTo>
                  <a:lnTo>
                    <a:pt x="422831" y="91537"/>
                  </a:lnTo>
                  <a:lnTo>
                    <a:pt x="437201" y="83938"/>
                  </a:lnTo>
                  <a:lnTo>
                    <a:pt x="474063" y="75694"/>
                  </a:lnTo>
                  <a:lnTo>
                    <a:pt x="516505" y="64423"/>
                  </a:lnTo>
                  <a:lnTo>
                    <a:pt x="558432" y="48635"/>
                  </a:lnTo>
                  <a:lnTo>
                    <a:pt x="572684" y="39331"/>
                  </a:lnTo>
                  <a:lnTo>
                    <a:pt x="577318" y="33033"/>
                  </a:lnTo>
                  <a:lnTo>
                    <a:pt x="579927" y="23537"/>
                  </a:lnTo>
                  <a:lnTo>
                    <a:pt x="580293" y="20366"/>
                  </a:lnTo>
                  <a:lnTo>
                    <a:pt x="577878" y="14021"/>
                  </a:lnTo>
                  <a:lnTo>
                    <a:pt x="575752" y="10847"/>
                  </a:lnTo>
                  <a:lnTo>
                    <a:pt x="572218" y="8731"/>
                  </a:lnTo>
                  <a:lnTo>
                    <a:pt x="545358" y="0"/>
                  </a:lnTo>
                  <a:lnTo>
                    <a:pt x="506605" y="1520"/>
                  </a:lnTo>
                  <a:lnTo>
                    <a:pt x="470074" y="8673"/>
                  </a:lnTo>
                  <a:lnTo>
                    <a:pt x="422740" y="21630"/>
                  </a:lnTo>
                  <a:lnTo>
                    <a:pt x="381719" y="43474"/>
                  </a:lnTo>
                  <a:lnTo>
                    <a:pt x="348099" y="68172"/>
                  </a:lnTo>
                  <a:lnTo>
                    <a:pt x="321410" y="114315"/>
                  </a:lnTo>
                  <a:lnTo>
                    <a:pt x="316424" y="134286"/>
                  </a:lnTo>
                  <a:lnTo>
                    <a:pt x="325060" y="163722"/>
                  </a:lnTo>
                  <a:lnTo>
                    <a:pt x="338146" y="181451"/>
                  </a:lnTo>
                  <a:lnTo>
                    <a:pt x="354546" y="195328"/>
                  </a:lnTo>
                  <a:lnTo>
                    <a:pt x="372418" y="205023"/>
                  </a:lnTo>
                  <a:lnTo>
                    <a:pt x="417365" y="213324"/>
                  </a:lnTo>
                  <a:lnTo>
                    <a:pt x="454452" y="219008"/>
                  </a:lnTo>
                  <a:lnTo>
                    <a:pt x="493310" y="215989"/>
                  </a:lnTo>
                  <a:lnTo>
                    <a:pt x="535750" y="213565"/>
                  </a:lnTo>
                  <a:lnTo>
                    <a:pt x="582430" y="200979"/>
                  </a:lnTo>
                  <a:lnTo>
                    <a:pt x="627046" y="183480"/>
                  </a:lnTo>
                  <a:lnTo>
                    <a:pt x="657225" y="1664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SMARTInkShape-73"/>
            <p:cNvSpPr/>
            <p:nvPr>
              <p:custDataLst>
                <p:tags r:id="rId4"/>
              </p:custDataLst>
            </p:nvPr>
          </p:nvSpPr>
          <p:spPr>
            <a:xfrm>
              <a:off x="5715427" y="3471879"/>
              <a:ext cx="666324" cy="442897"/>
            </a:xfrm>
            <a:custGeom>
              <a:avLst/>
              <a:gdLst/>
              <a:ahLst/>
              <a:cxnLst/>
              <a:rect l="0" t="0" r="0" b="0"/>
              <a:pathLst>
                <a:path w="666324" h="442897">
                  <a:moveTo>
                    <a:pt x="18623" y="23796"/>
                  </a:moveTo>
                  <a:lnTo>
                    <a:pt x="18623" y="23796"/>
                  </a:lnTo>
                  <a:lnTo>
                    <a:pt x="4434" y="37985"/>
                  </a:lnTo>
                  <a:lnTo>
                    <a:pt x="1733" y="46330"/>
                  </a:lnTo>
                  <a:lnTo>
                    <a:pt x="0" y="68934"/>
                  </a:lnTo>
                  <a:lnTo>
                    <a:pt x="7262" y="107932"/>
                  </a:lnTo>
                  <a:lnTo>
                    <a:pt x="21975" y="151880"/>
                  </a:lnTo>
                  <a:lnTo>
                    <a:pt x="37696" y="182624"/>
                  </a:lnTo>
                  <a:lnTo>
                    <a:pt x="52492" y="201188"/>
                  </a:lnTo>
                  <a:lnTo>
                    <a:pt x="54843" y="207765"/>
                  </a:lnTo>
                  <a:lnTo>
                    <a:pt x="56528" y="209942"/>
                  </a:lnTo>
                  <a:lnTo>
                    <a:pt x="61222" y="212361"/>
                  </a:lnTo>
                  <a:lnTo>
                    <a:pt x="62898" y="211948"/>
                  </a:lnTo>
                  <a:lnTo>
                    <a:pt x="64014" y="210614"/>
                  </a:lnTo>
                  <a:lnTo>
                    <a:pt x="65256" y="205251"/>
                  </a:lnTo>
                  <a:lnTo>
                    <a:pt x="66190" y="163505"/>
                  </a:lnTo>
                  <a:lnTo>
                    <a:pt x="66240" y="119687"/>
                  </a:lnTo>
                  <a:lnTo>
                    <a:pt x="66247" y="79567"/>
                  </a:lnTo>
                  <a:lnTo>
                    <a:pt x="71304" y="57019"/>
                  </a:lnTo>
                  <a:lnTo>
                    <a:pt x="85546" y="26812"/>
                  </a:lnTo>
                  <a:lnTo>
                    <a:pt x="88638" y="22632"/>
                  </a:lnTo>
                  <a:lnTo>
                    <a:pt x="108160" y="11692"/>
                  </a:lnTo>
                  <a:lnTo>
                    <a:pt x="128996" y="6804"/>
                  </a:lnTo>
                  <a:lnTo>
                    <a:pt x="134538" y="8235"/>
                  </a:lnTo>
                  <a:lnTo>
                    <a:pt x="177746" y="41379"/>
                  </a:lnTo>
                  <a:lnTo>
                    <a:pt x="206350" y="71646"/>
                  </a:lnTo>
                  <a:lnTo>
                    <a:pt x="231186" y="115884"/>
                  </a:lnTo>
                  <a:lnTo>
                    <a:pt x="235769" y="134925"/>
                  </a:lnTo>
                  <a:lnTo>
                    <a:pt x="237622" y="181474"/>
                  </a:lnTo>
                  <a:lnTo>
                    <a:pt x="237683" y="184882"/>
                  </a:lnTo>
                  <a:lnTo>
                    <a:pt x="237698" y="140658"/>
                  </a:lnTo>
                  <a:lnTo>
                    <a:pt x="240520" y="106618"/>
                  </a:lnTo>
                  <a:lnTo>
                    <a:pt x="250955" y="60735"/>
                  </a:lnTo>
                  <a:lnTo>
                    <a:pt x="259818" y="42682"/>
                  </a:lnTo>
                  <a:lnTo>
                    <a:pt x="284756" y="10376"/>
                  </a:lnTo>
                  <a:lnTo>
                    <a:pt x="297911" y="802"/>
                  </a:lnTo>
                  <a:lnTo>
                    <a:pt x="301123" y="0"/>
                  </a:lnTo>
                  <a:lnTo>
                    <a:pt x="304323" y="524"/>
                  </a:lnTo>
                  <a:lnTo>
                    <a:pt x="310701" y="3928"/>
                  </a:lnTo>
                  <a:lnTo>
                    <a:pt x="326596" y="17756"/>
                  </a:lnTo>
                  <a:lnTo>
                    <a:pt x="355173" y="60218"/>
                  </a:lnTo>
                  <a:lnTo>
                    <a:pt x="374223" y="105153"/>
                  </a:lnTo>
                  <a:lnTo>
                    <a:pt x="381435" y="130452"/>
                  </a:lnTo>
                  <a:lnTo>
                    <a:pt x="412956" y="160125"/>
                  </a:lnTo>
                  <a:lnTo>
                    <a:pt x="431561" y="170964"/>
                  </a:lnTo>
                  <a:lnTo>
                    <a:pt x="463148" y="175507"/>
                  </a:lnTo>
                  <a:lnTo>
                    <a:pt x="489586" y="175001"/>
                  </a:lnTo>
                  <a:lnTo>
                    <a:pt x="528475" y="162921"/>
                  </a:lnTo>
                  <a:lnTo>
                    <a:pt x="543399" y="153800"/>
                  </a:lnTo>
                  <a:lnTo>
                    <a:pt x="557924" y="133633"/>
                  </a:lnTo>
                  <a:lnTo>
                    <a:pt x="566707" y="115490"/>
                  </a:lnTo>
                  <a:lnTo>
                    <a:pt x="570959" y="69470"/>
                  </a:lnTo>
                  <a:lnTo>
                    <a:pt x="571068" y="53991"/>
                  </a:lnTo>
                  <a:lnTo>
                    <a:pt x="571073" y="97440"/>
                  </a:lnTo>
                  <a:lnTo>
                    <a:pt x="573895" y="139014"/>
                  </a:lnTo>
                  <a:lnTo>
                    <a:pt x="584330" y="181434"/>
                  </a:lnTo>
                  <a:lnTo>
                    <a:pt x="593463" y="218082"/>
                  </a:lnTo>
                  <a:lnTo>
                    <a:pt x="606031" y="261846"/>
                  </a:lnTo>
                  <a:lnTo>
                    <a:pt x="616591" y="297765"/>
                  </a:lnTo>
                  <a:lnTo>
                    <a:pt x="635764" y="345005"/>
                  </a:lnTo>
                  <a:lnTo>
                    <a:pt x="650057" y="385224"/>
                  </a:lnTo>
                  <a:lnTo>
                    <a:pt x="665046" y="428540"/>
                  </a:lnTo>
                  <a:lnTo>
                    <a:pt x="666323" y="4428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" name="SMARTInkShape-74"/>
            <p:cNvSpPr/>
            <p:nvPr>
              <p:custDataLst>
                <p:tags r:id="rId5"/>
              </p:custDataLst>
            </p:nvPr>
          </p:nvSpPr>
          <p:spPr>
            <a:xfrm>
              <a:off x="6229350" y="3448429"/>
              <a:ext cx="302186" cy="228008"/>
            </a:xfrm>
            <a:custGeom>
              <a:avLst/>
              <a:gdLst/>
              <a:ahLst/>
              <a:cxnLst/>
              <a:rect l="0" t="0" r="0" b="0"/>
              <a:pathLst>
                <a:path w="302186" h="228008">
                  <a:moveTo>
                    <a:pt x="0" y="37721"/>
                  </a:moveTo>
                  <a:lnTo>
                    <a:pt x="0" y="37721"/>
                  </a:lnTo>
                  <a:lnTo>
                    <a:pt x="28379" y="9343"/>
                  </a:lnTo>
                  <a:lnTo>
                    <a:pt x="39423" y="3942"/>
                  </a:lnTo>
                  <a:lnTo>
                    <a:pt x="86677" y="0"/>
                  </a:lnTo>
                  <a:lnTo>
                    <a:pt x="129070" y="4752"/>
                  </a:lnTo>
                  <a:lnTo>
                    <a:pt x="171663" y="16941"/>
                  </a:lnTo>
                  <a:lnTo>
                    <a:pt x="216922" y="38634"/>
                  </a:lnTo>
                  <a:lnTo>
                    <a:pt x="256750" y="68358"/>
                  </a:lnTo>
                  <a:lnTo>
                    <a:pt x="286528" y="98258"/>
                  </a:lnTo>
                  <a:lnTo>
                    <a:pt x="295974" y="115426"/>
                  </a:lnTo>
                  <a:lnTo>
                    <a:pt x="302185" y="147998"/>
                  </a:lnTo>
                  <a:lnTo>
                    <a:pt x="298969" y="174348"/>
                  </a:lnTo>
                  <a:lnTo>
                    <a:pt x="291272" y="185933"/>
                  </a:lnTo>
                  <a:lnTo>
                    <a:pt x="264028" y="207050"/>
                  </a:lnTo>
                  <a:lnTo>
                    <a:pt x="246462" y="213520"/>
                  </a:lnTo>
                  <a:lnTo>
                    <a:pt x="209315" y="222730"/>
                  </a:lnTo>
                  <a:lnTo>
                    <a:pt x="164858" y="227137"/>
                  </a:lnTo>
                  <a:lnTo>
                    <a:pt x="124404" y="228007"/>
                  </a:lnTo>
                  <a:lnTo>
                    <a:pt x="106090" y="227068"/>
                  </a:lnTo>
                  <a:lnTo>
                    <a:pt x="66675" y="2186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" name="SMARTInkShape-75"/>
            <p:cNvSpPr/>
            <p:nvPr>
              <p:custDataLst>
                <p:tags r:id="rId6"/>
              </p:custDataLst>
            </p:nvPr>
          </p:nvSpPr>
          <p:spPr>
            <a:xfrm>
              <a:off x="6562725" y="3276600"/>
              <a:ext cx="142876" cy="466726"/>
            </a:xfrm>
            <a:custGeom>
              <a:avLst/>
              <a:gdLst/>
              <a:ahLst/>
              <a:cxnLst/>
              <a:rect l="0" t="0" r="0" b="0"/>
              <a:pathLst>
                <a:path w="142876" h="466726">
                  <a:moveTo>
                    <a:pt x="0" y="0"/>
                  </a:moveTo>
                  <a:lnTo>
                    <a:pt x="0" y="0"/>
                  </a:lnTo>
                  <a:lnTo>
                    <a:pt x="5056" y="5057"/>
                  </a:lnTo>
                  <a:lnTo>
                    <a:pt x="7539" y="10361"/>
                  </a:lnTo>
                  <a:lnTo>
                    <a:pt x="22666" y="50113"/>
                  </a:lnTo>
                  <a:lnTo>
                    <a:pt x="33954" y="87275"/>
                  </a:lnTo>
                  <a:lnTo>
                    <a:pt x="40046" y="120992"/>
                  </a:lnTo>
                  <a:lnTo>
                    <a:pt x="63296" y="167010"/>
                  </a:lnTo>
                  <a:lnTo>
                    <a:pt x="75199" y="208235"/>
                  </a:lnTo>
                  <a:lnTo>
                    <a:pt x="85429" y="247260"/>
                  </a:lnTo>
                  <a:lnTo>
                    <a:pt x="92340" y="285635"/>
                  </a:lnTo>
                  <a:lnTo>
                    <a:pt x="97210" y="323816"/>
                  </a:lnTo>
                  <a:lnTo>
                    <a:pt x="105356" y="361940"/>
                  </a:lnTo>
                  <a:lnTo>
                    <a:pt x="112533" y="402635"/>
                  </a:lnTo>
                  <a:lnTo>
                    <a:pt x="127402" y="444169"/>
                  </a:lnTo>
                  <a:lnTo>
                    <a:pt x="142875" y="466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SMARTInkShape-76"/>
            <p:cNvSpPr/>
            <p:nvPr>
              <p:custDataLst>
                <p:tags r:id="rId7"/>
              </p:custDataLst>
            </p:nvPr>
          </p:nvSpPr>
          <p:spPr>
            <a:xfrm>
              <a:off x="6758917" y="3282115"/>
              <a:ext cx="518184" cy="423111"/>
            </a:xfrm>
            <a:custGeom>
              <a:avLst/>
              <a:gdLst/>
              <a:ahLst/>
              <a:cxnLst/>
              <a:rect l="0" t="0" r="0" b="0"/>
              <a:pathLst>
                <a:path w="518184" h="423111">
                  <a:moveTo>
                    <a:pt x="184808" y="223085"/>
                  </a:moveTo>
                  <a:lnTo>
                    <a:pt x="184808" y="223085"/>
                  </a:lnTo>
                  <a:lnTo>
                    <a:pt x="184808" y="214884"/>
                  </a:lnTo>
                  <a:lnTo>
                    <a:pt x="179752" y="203839"/>
                  </a:lnTo>
                  <a:lnTo>
                    <a:pt x="177204" y="200730"/>
                  </a:lnTo>
                  <a:lnTo>
                    <a:pt x="171551" y="197274"/>
                  </a:lnTo>
                  <a:lnTo>
                    <a:pt x="157362" y="195329"/>
                  </a:lnTo>
                  <a:lnTo>
                    <a:pt x="113966" y="202276"/>
                  </a:lnTo>
                  <a:lnTo>
                    <a:pt x="78896" y="216662"/>
                  </a:lnTo>
                  <a:lnTo>
                    <a:pt x="33144" y="251932"/>
                  </a:lnTo>
                  <a:lnTo>
                    <a:pt x="16398" y="270791"/>
                  </a:lnTo>
                  <a:lnTo>
                    <a:pt x="1259" y="296126"/>
                  </a:lnTo>
                  <a:lnTo>
                    <a:pt x="0" y="302470"/>
                  </a:lnTo>
                  <a:lnTo>
                    <a:pt x="1424" y="315165"/>
                  </a:lnTo>
                  <a:lnTo>
                    <a:pt x="13232" y="339268"/>
                  </a:lnTo>
                  <a:lnTo>
                    <a:pt x="30137" y="356405"/>
                  </a:lnTo>
                  <a:lnTo>
                    <a:pt x="53607" y="368185"/>
                  </a:lnTo>
                  <a:lnTo>
                    <a:pt x="71464" y="369419"/>
                  </a:lnTo>
                  <a:lnTo>
                    <a:pt x="118259" y="365357"/>
                  </a:lnTo>
                  <a:lnTo>
                    <a:pt x="145687" y="357432"/>
                  </a:lnTo>
                  <a:lnTo>
                    <a:pt x="186556" y="330761"/>
                  </a:lnTo>
                  <a:lnTo>
                    <a:pt x="206427" y="302006"/>
                  </a:lnTo>
                  <a:lnTo>
                    <a:pt x="211322" y="283276"/>
                  </a:lnTo>
                  <a:lnTo>
                    <a:pt x="212772" y="269377"/>
                  </a:lnTo>
                  <a:lnTo>
                    <a:pt x="208145" y="248443"/>
                  </a:lnTo>
                  <a:lnTo>
                    <a:pt x="202941" y="239647"/>
                  </a:lnTo>
                  <a:lnTo>
                    <a:pt x="200071" y="237301"/>
                  </a:lnTo>
                  <a:lnTo>
                    <a:pt x="196884" y="231873"/>
                  </a:lnTo>
                  <a:lnTo>
                    <a:pt x="196034" y="228944"/>
                  </a:lnTo>
                  <a:lnTo>
                    <a:pt x="195466" y="228049"/>
                  </a:lnTo>
                  <a:lnTo>
                    <a:pt x="195089" y="228511"/>
                  </a:lnTo>
                  <a:lnTo>
                    <a:pt x="194377" y="237427"/>
                  </a:lnTo>
                  <a:lnTo>
                    <a:pt x="199402" y="250853"/>
                  </a:lnTo>
                  <a:lnTo>
                    <a:pt x="231189" y="296564"/>
                  </a:lnTo>
                  <a:lnTo>
                    <a:pt x="256098" y="320541"/>
                  </a:lnTo>
                  <a:lnTo>
                    <a:pt x="294659" y="340014"/>
                  </a:lnTo>
                  <a:lnTo>
                    <a:pt x="327627" y="345548"/>
                  </a:lnTo>
                  <a:lnTo>
                    <a:pt x="348951" y="345448"/>
                  </a:lnTo>
                  <a:lnTo>
                    <a:pt x="381532" y="333600"/>
                  </a:lnTo>
                  <a:lnTo>
                    <a:pt x="400671" y="319448"/>
                  </a:lnTo>
                  <a:lnTo>
                    <a:pt x="414690" y="296793"/>
                  </a:lnTo>
                  <a:lnTo>
                    <a:pt x="427851" y="260693"/>
                  </a:lnTo>
                  <a:lnTo>
                    <a:pt x="431548" y="220165"/>
                  </a:lnTo>
                  <a:lnTo>
                    <a:pt x="432188" y="184120"/>
                  </a:lnTo>
                  <a:lnTo>
                    <a:pt x="432278" y="171708"/>
                  </a:lnTo>
                  <a:lnTo>
                    <a:pt x="418267" y="146628"/>
                  </a:lnTo>
                  <a:lnTo>
                    <a:pt x="391918" y="111531"/>
                  </a:lnTo>
                  <a:lnTo>
                    <a:pt x="382690" y="90955"/>
                  </a:lnTo>
                  <a:lnTo>
                    <a:pt x="373944" y="51876"/>
                  </a:lnTo>
                  <a:lnTo>
                    <a:pt x="365379" y="28776"/>
                  </a:lnTo>
                  <a:lnTo>
                    <a:pt x="343535" y="1169"/>
                  </a:lnTo>
                  <a:lnTo>
                    <a:pt x="341426" y="0"/>
                  </a:lnTo>
                  <a:lnTo>
                    <a:pt x="340019" y="278"/>
                  </a:lnTo>
                  <a:lnTo>
                    <a:pt x="339082" y="1522"/>
                  </a:lnTo>
                  <a:lnTo>
                    <a:pt x="337372" y="25250"/>
                  </a:lnTo>
                  <a:lnTo>
                    <a:pt x="345424" y="71714"/>
                  </a:lnTo>
                  <a:lnTo>
                    <a:pt x="351401" y="104621"/>
                  </a:lnTo>
                  <a:lnTo>
                    <a:pt x="371032" y="128807"/>
                  </a:lnTo>
                  <a:lnTo>
                    <a:pt x="395633" y="153667"/>
                  </a:lnTo>
                  <a:lnTo>
                    <a:pt x="416490" y="192521"/>
                  </a:lnTo>
                  <a:lnTo>
                    <a:pt x="434548" y="236019"/>
                  </a:lnTo>
                  <a:lnTo>
                    <a:pt x="447070" y="276189"/>
                  </a:lnTo>
                  <a:lnTo>
                    <a:pt x="458542" y="313843"/>
                  </a:lnTo>
                  <a:lnTo>
                    <a:pt x="478023" y="355548"/>
                  </a:lnTo>
                  <a:lnTo>
                    <a:pt x="491819" y="381925"/>
                  </a:lnTo>
                  <a:lnTo>
                    <a:pt x="518183" y="4231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SMARTInkShape-77"/>
            <p:cNvSpPr/>
            <p:nvPr>
              <p:custDataLst>
                <p:tags r:id="rId8"/>
              </p:custDataLst>
            </p:nvPr>
          </p:nvSpPr>
          <p:spPr>
            <a:xfrm>
              <a:off x="7058417" y="3410081"/>
              <a:ext cx="609209" cy="295145"/>
            </a:xfrm>
            <a:custGeom>
              <a:avLst/>
              <a:gdLst/>
              <a:ahLst/>
              <a:cxnLst/>
              <a:rect l="0" t="0" r="0" b="0"/>
              <a:pathLst>
                <a:path w="609209" h="295145">
                  <a:moveTo>
                    <a:pt x="9133" y="85594"/>
                  </a:moveTo>
                  <a:lnTo>
                    <a:pt x="9133" y="85594"/>
                  </a:lnTo>
                  <a:lnTo>
                    <a:pt x="0" y="76461"/>
                  </a:lnTo>
                  <a:lnTo>
                    <a:pt x="27064" y="76079"/>
                  </a:lnTo>
                  <a:lnTo>
                    <a:pt x="70212" y="83609"/>
                  </a:lnTo>
                  <a:lnTo>
                    <a:pt x="112803" y="90258"/>
                  </a:lnTo>
                  <a:lnTo>
                    <a:pt x="158336" y="100705"/>
                  </a:lnTo>
                  <a:lnTo>
                    <a:pt x="199002" y="106688"/>
                  </a:lnTo>
                  <a:lnTo>
                    <a:pt x="237608" y="112691"/>
                  </a:lnTo>
                  <a:lnTo>
                    <a:pt x="276867" y="120423"/>
                  </a:lnTo>
                  <a:lnTo>
                    <a:pt x="321543" y="123263"/>
                  </a:lnTo>
                  <a:lnTo>
                    <a:pt x="334650" y="123566"/>
                  </a:lnTo>
                  <a:lnTo>
                    <a:pt x="366937" y="113986"/>
                  </a:lnTo>
                  <a:lnTo>
                    <a:pt x="393419" y="99058"/>
                  </a:lnTo>
                  <a:lnTo>
                    <a:pt x="401471" y="96869"/>
                  </a:lnTo>
                  <a:lnTo>
                    <a:pt x="446053" y="58016"/>
                  </a:lnTo>
                  <a:lnTo>
                    <a:pt x="461938" y="41275"/>
                  </a:lnTo>
                  <a:lnTo>
                    <a:pt x="468287" y="28470"/>
                  </a:lnTo>
                  <a:lnTo>
                    <a:pt x="470810" y="25286"/>
                  </a:lnTo>
                  <a:lnTo>
                    <a:pt x="466143" y="22106"/>
                  </a:lnTo>
                  <a:lnTo>
                    <a:pt x="426209" y="11277"/>
                  </a:lnTo>
                  <a:lnTo>
                    <a:pt x="423709" y="9591"/>
                  </a:lnTo>
                  <a:lnTo>
                    <a:pt x="422041" y="7409"/>
                  </a:lnTo>
                  <a:lnTo>
                    <a:pt x="420930" y="4895"/>
                  </a:lnTo>
                  <a:lnTo>
                    <a:pt x="418073" y="3220"/>
                  </a:lnTo>
                  <a:lnTo>
                    <a:pt x="402880" y="862"/>
                  </a:lnTo>
                  <a:lnTo>
                    <a:pt x="360728" y="0"/>
                  </a:lnTo>
                  <a:lnTo>
                    <a:pt x="337794" y="4964"/>
                  </a:lnTo>
                  <a:lnTo>
                    <a:pt x="336191" y="7499"/>
                  </a:lnTo>
                  <a:lnTo>
                    <a:pt x="338296" y="10247"/>
                  </a:lnTo>
                  <a:lnTo>
                    <a:pt x="342875" y="13138"/>
                  </a:lnTo>
                  <a:lnTo>
                    <a:pt x="343811" y="16123"/>
                  </a:lnTo>
                  <a:lnTo>
                    <a:pt x="342319" y="19172"/>
                  </a:lnTo>
                  <a:lnTo>
                    <a:pt x="332926" y="31341"/>
                  </a:lnTo>
                  <a:lnTo>
                    <a:pt x="326264" y="45530"/>
                  </a:lnTo>
                  <a:lnTo>
                    <a:pt x="318340" y="70715"/>
                  </a:lnTo>
                  <a:lnTo>
                    <a:pt x="323587" y="92239"/>
                  </a:lnTo>
                  <a:lnTo>
                    <a:pt x="343789" y="136844"/>
                  </a:lnTo>
                  <a:lnTo>
                    <a:pt x="368161" y="166979"/>
                  </a:lnTo>
                  <a:lnTo>
                    <a:pt x="408567" y="193314"/>
                  </a:lnTo>
                  <a:lnTo>
                    <a:pt x="444866" y="212526"/>
                  </a:lnTo>
                  <a:lnTo>
                    <a:pt x="482433" y="231624"/>
                  </a:lnTo>
                  <a:lnTo>
                    <a:pt x="520375" y="250688"/>
                  </a:lnTo>
                  <a:lnTo>
                    <a:pt x="558428" y="269742"/>
                  </a:lnTo>
                  <a:lnTo>
                    <a:pt x="609208" y="295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73164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b) Supports the idea that Western civilization is the template for the world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grpSp>
        <p:nvGrpSpPr>
          <p:cNvPr id="11" name="SMARTInkShape-Group12"/>
          <p:cNvGrpSpPr/>
          <p:nvPr/>
        </p:nvGrpSpPr>
        <p:grpSpPr>
          <a:xfrm>
            <a:off x="819154" y="1885950"/>
            <a:ext cx="2933697" cy="419101"/>
            <a:chOff x="819154" y="1885950"/>
            <a:chExt cx="2933697" cy="419101"/>
          </a:xfrm>
        </p:grpSpPr>
        <p:sp>
          <p:nvSpPr>
            <p:cNvPr id="4" name="SMARTInkShape-78"/>
            <p:cNvSpPr/>
            <p:nvPr>
              <p:custDataLst>
                <p:tags r:id="rId70"/>
              </p:custDataLst>
            </p:nvPr>
          </p:nvSpPr>
          <p:spPr>
            <a:xfrm>
              <a:off x="3238564" y="1933759"/>
              <a:ext cx="514287" cy="336411"/>
            </a:xfrm>
            <a:custGeom>
              <a:avLst/>
              <a:gdLst/>
              <a:ahLst/>
              <a:cxnLst/>
              <a:rect l="0" t="0" r="0" b="0"/>
              <a:pathLst>
                <a:path w="514287" h="336411">
                  <a:moveTo>
                    <a:pt x="190436" y="209366"/>
                  </a:moveTo>
                  <a:lnTo>
                    <a:pt x="190436" y="209366"/>
                  </a:lnTo>
                  <a:lnTo>
                    <a:pt x="190436" y="201165"/>
                  </a:lnTo>
                  <a:lnTo>
                    <a:pt x="177179" y="186700"/>
                  </a:lnTo>
                  <a:lnTo>
                    <a:pt x="168316" y="183417"/>
                  </a:lnTo>
                  <a:lnTo>
                    <a:pt x="151426" y="178747"/>
                  </a:lnTo>
                  <a:lnTo>
                    <a:pt x="138173" y="174591"/>
                  </a:lnTo>
                  <a:lnTo>
                    <a:pt x="111804" y="173309"/>
                  </a:lnTo>
                  <a:lnTo>
                    <a:pt x="71148" y="181822"/>
                  </a:lnTo>
                  <a:lnTo>
                    <a:pt x="55927" y="188658"/>
                  </a:lnTo>
                  <a:lnTo>
                    <a:pt x="12402" y="225868"/>
                  </a:lnTo>
                  <a:lnTo>
                    <a:pt x="8246" y="229892"/>
                  </a:lnTo>
                  <a:lnTo>
                    <a:pt x="3630" y="242831"/>
                  </a:lnTo>
                  <a:lnTo>
                    <a:pt x="152" y="286588"/>
                  </a:lnTo>
                  <a:lnTo>
                    <a:pt x="0" y="297628"/>
                  </a:lnTo>
                  <a:lnTo>
                    <a:pt x="5012" y="312658"/>
                  </a:lnTo>
                  <a:lnTo>
                    <a:pt x="8611" y="316328"/>
                  </a:lnTo>
                  <a:lnTo>
                    <a:pt x="25907" y="322550"/>
                  </a:lnTo>
                  <a:lnTo>
                    <a:pt x="55844" y="328510"/>
                  </a:lnTo>
                  <a:lnTo>
                    <a:pt x="99977" y="323172"/>
                  </a:lnTo>
                  <a:lnTo>
                    <a:pt x="130324" y="310483"/>
                  </a:lnTo>
                  <a:lnTo>
                    <a:pt x="140083" y="301579"/>
                  </a:lnTo>
                  <a:lnTo>
                    <a:pt x="154972" y="278616"/>
                  </a:lnTo>
                  <a:lnTo>
                    <a:pt x="168004" y="243373"/>
                  </a:lnTo>
                  <a:lnTo>
                    <a:pt x="171254" y="219970"/>
                  </a:lnTo>
                  <a:lnTo>
                    <a:pt x="174150" y="219371"/>
                  </a:lnTo>
                  <a:lnTo>
                    <a:pt x="179575" y="218986"/>
                  </a:lnTo>
                  <a:lnTo>
                    <a:pt x="180021" y="220012"/>
                  </a:lnTo>
                  <a:lnTo>
                    <a:pt x="183557" y="232087"/>
                  </a:lnTo>
                  <a:lnTo>
                    <a:pt x="187379" y="242747"/>
                  </a:lnTo>
                  <a:lnTo>
                    <a:pt x="189077" y="254541"/>
                  </a:lnTo>
                  <a:lnTo>
                    <a:pt x="195476" y="266838"/>
                  </a:lnTo>
                  <a:lnTo>
                    <a:pt x="230125" y="305928"/>
                  </a:lnTo>
                  <a:lnTo>
                    <a:pt x="272816" y="330960"/>
                  </a:lnTo>
                  <a:lnTo>
                    <a:pt x="280281" y="334878"/>
                  </a:lnTo>
                  <a:lnTo>
                    <a:pt x="297042" y="336410"/>
                  </a:lnTo>
                  <a:lnTo>
                    <a:pt x="323560" y="333827"/>
                  </a:lnTo>
                  <a:lnTo>
                    <a:pt x="334621" y="327829"/>
                  </a:lnTo>
                  <a:lnTo>
                    <a:pt x="364175" y="306222"/>
                  </a:lnTo>
                  <a:lnTo>
                    <a:pt x="386929" y="262842"/>
                  </a:lnTo>
                  <a:lnTo>
                    <a:pt x="395647" y="235794"/>
                  </a:lnTo>
                  <a:lnTo>
                    <a:pt x="399129" y="192087"/>
                  </a:lnTo>
                  <a:lnTo>
                    <a:pt x="399817" y="147509"/>
                  </a:lnTo>
                  <a:lnTo>
                    <a:pt x="392348" y="105543"/>
                  </a:lnTo>
                  <a:lnTo>
                    <a:pt x="383504" y="66679"/>
                  </a:lnTo>
                  <a:lnTo>
                    <a:pt x="378874" y="40794"/>
                  </a:lnTo>
                  <a:lnTo>
                    <a:pt x="369244" y="10430"/>
                  </a:lnTo>
                  <a:lnTo>
                    <a:pt x="362014" y="0"/>
                  </a:lnTo>
                  <a:lnTo>
                    <a:pt x="362952" y="36770"/>
                  </a:lnTo>
                  <a:lnTo>
                    <a:pt x="370088" y="77328"/>
                  </a:lnTo>
                  <a:lnTo>
                    <a:pt x="381598" y="116275"/>
                  </a:lnTo>
                  <a:lnTo>
                    <a:pt x="403444" y="162025"/>
                  </a:lnTo>
                  <a:lnTo>
                    <a:pt x="421830" y="204347"/>
                  </a:lnTo>
                  <a:lnTo>
                    <a:pt x="448397" y="245237"/>
                  </a:lnTo>
                  <a:lnTo>
                    <a:pt x="478241" y="282548"/>
                  </a:lnTo>
                  <a:lnTo>
                    <a:pt x="514286" y="3141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79"/>
            <p:cNvSpPr/>
            <p:nvPr>
              <p:custDataLst>
                <p:tags r:id="rId71"/>
              </p:custDataLst>
            </p:nvPr>
          </p:nvSpPr>
          <p:spPr>
            <a:xfrm>
              <a:off x="2352675" y="2105025"/>
              <a:ext cx="752476" cy="193625"/>
            </a:xfrm>
            <a:custGeom>
              <a:avLst/>
              <a:gdLst/>
              <a:ahLst/>
              <a:cxnLst/>
              <a:rect l="0" t="0" r="0" b="0"/>
              <a:pathLst>
                <a:path w="752476" h="193625">
                  <a:moveTo>
                    <a:pt x="0" y="9525"/>
                  </a:moveTo>
                  <a:lnTo>
                    <a:pt x="0" y="9525"/>
                  </a:lnTo>
                  <a:lnTo>
                    <a:pt x="43352" y="9525"/>
                  </a:lnTo>
                  <a:lnTo>
                    <a:pt x="68231" y="12347"/>
                  </a:lnTo>
                  <a:lnTo>
                    <a:pt x="115563" y="18167"/>
                  </a:lnTo>
                  <a:lnTo>
                    <a:pt x="159980" y="18876"/>
                  </a:lnTo>
                  <a:lnTo>
                    <a:pt x="199641" y="19016"/>
                  </a:lnTo>
                  <a:lnTo>
                    <a:pt x="238049" y="19043"/>
                  </a:lnTo>
                  <a:lnTo>
                    <a:pt x="284073" y="19050"/>
                  </a:lnTo>
                  <a:lnTo>
                    <a:pt x="298119" y="19050"/>
                  </a:lnTo>
                  <a:lnTo>
                    <a:pt x="300346" y="20108"/>
                  </a:lnTo>
                  <a:lnTo>
                    <a:pt x="301831" y="21872"/>
                  </a:lnTo>
                  <a:lnTo>
                    <a:pt x="303480" y="26654"/>
                  </a:lnTo>
                  <a:lnTo>
                    <a:pt x="304777" y="73178"/>
                  </a:lnTo>
                  <a:lnTo>
                    <a:pt x="304797" y="115823"/>
                  </a:lnTo>
                  <a:lnTo>
                    <a:pt x="305857" y="136035"/>
                  </a:lnTo>
                  <a:lnTo>
                    <a:pt x="312404" y="154372"/>
                  </a:lnTo>
                  <a:lnTo>
                    <a:pt x="318057" y="163154"/>
                  </a:lnTo>
                  <a:lnTo>
                    <a:pt x="337914" y="177416"/>
                  </a:lnTo>
                  <a:lnTo>
                    <a:pt x="368479" y="193624"/>
                  </a:lnTo>
                  <a:lnTo>
                    <a:pt x="407629" y="193072"/>
                  </a:lnTo>
                  <a:lnTo>
                    <a:pt x="454853" y="188016"/>
                  </a:lnTo>
                  <a:lnTo>
                    <a:pt x="468857" y="181988"/>
                  </a:lnTo>
                  <a:lnTo>
                    <a:pt x="487583" y="166694"/>
                  </a:lnTo>
                  <a:lnTo>
                    <a:pt x="514084" y="123733"/>
                  </a:lnTo>
                  <a:lnTo>
                    <a:pt x="519524" y="111084"/>
                  </a:lnTo>
                  <a:lnTo>
                    <a:pt x="521941" y="98407"/>
                  </a:lnTo>
                  <a:lnTo>
                    <a:pt x="520193" y="85717"/>
                  </a:lnTo>
                  <a:lnTo>
                    <a:pt x="512041" y="50447"/>
                  </a:lnTo>
                  <a:lnTo>
                    <a:pt x="501194" y="35482"/>
                  </a:lnTo>
                  <a:lnTo>
                    <a:pt x="495097" y="31645"/>
                  </a:lnTo>
                  <a:lnTo>
                    <a:pt x="487616" y="29181"/>
                  </a:lnTo>
                  <a:lnTo>
                    <a:pt x="487002" y="30038"/>
                  </a:lnTo>
                  <a:lnTo>
                    <a:pt x="485937" y="41886"/>
                  </a:lnTo>
                  <a:lnTo>
                    <a:pt x="505079" y="85996"/>
                  </a:lnTo>
                  <a:lnTo>
                    <a:pt x="517575" y="106122"/>
                  </a:lnTo>
                  <a:lnTo>
                    <a:pt x="537839" y="126835"/>
                  </a:lnTo>
                  <a:lnTo>
                    <a:pt x="578605" y="150667"/>
                  </a:lnTo>
                  <a:lnTo>
                    <a:pt x="603826" y="158589"/>
                  </a:lnTo>
                  <a:lnTo>
                    <a:pt x="624705" y="160936"/>
                  </a:lnTo>
                  <a:lnTo>
                    <a:pt x="635011" y="158663"/>
                  </a:lnTo>
                  <a:lnTo>
                    <a:pt x="646762" y="154256"/>
                  </a:lnTo>
                  <a:lnTo>
                    <a:pt x="650250" y="153637"/>
                  </a:lnTo>
                  <a:lnTo>
                    <a:pt x="656947" y="147306"/>
                  </a:lnTo>
                  <a:lnTo>
                    <a:pt x="673428" y="124214"/>
                  </a:lnTo>
                  <a:lnTo>
                    <a:pt x="674377" y="120909"/>
                  </a:lnTo>
                  <a:lnTo>
                    <a:pt x="667521" y="74610"/>
                  </a:lnTo>
                  <a:lnTo>
                    <a:pt x="666852" y="59658"/>
                  </a:lnTo>
                  <a:lnTo>
                    <a:pt x="665759" y="58822"/>
                  </a:lnTo>
                  <a:lnTo>
                    <a:pt x="657620" y="57215"/>
                  </a:lnTo>
                  <a:lnTo>
                    <a:pt x="662399" y="62226"/>
                  </a:lnTo>
                  <a:lnTo>
                    <a:pt x="664816" y="70342"/>
                  </a:lnTo>
                  <a:lnTo>
                    <a:pt x="668612" y="94479"/>
                  </a:lnTo>
                  <a:lnTo>
                    <a:pt x="692147" y="141064"/>
                  </a:lnTo>
                  <a:lnTo>
                    <a:pt x="694971" y="148420"/>
                  </a:lnTo>
                  <a:lnTo>
                    <a:pt x="701453" y="158512"/>
                  </a:lnTo>
                  <a:lnTo>
                    <a:pt x="704403" y="169537"/>
                  </a:lnTo>
                  <a:lnTo>
                    <a:pt x="705610" y="170175"/>
                  </a:lnTo>
                  <a:lnTo>
                    <a:pt x="709774" y="170883"/>
                  </a:lnTo>
                  <a:lnTo>
                    <a:pt x="711308" y="170014"/>
                  </a:lnTo>
                  <a:lnTo>
                    <a:pt x="712330" y="168376"/>
                  </a:lnTo>
                  <a:lnTo>
                    <a:pt x="713769" y="161014"/>
                  </a:lnTo>
                  <a:lnTo>
                    <a:pt x="713971" y="158143"/>
                  </a:lnTo>
                  <a:lnTo>
                    <a:pt x="711373" y="152130"/>
                  </a:lnTo>
                  <a:lnTo>
                    <a:pt x="701082" y="134590"/>
                  </a:lnTo>
                  <a:lnTo>
                    <a:pt x="685722" y="89442"/>
                  </a:lnTo>
                  <a:lnTo>
                    <a:pt x="679074" y="67776"/>
                  </a:lnTo>
                  <a:lnTo>
                    <a:pt x="676461" y="55523"/>
                  </a:lnTo>
                  <a:lnTo>
                    <a:pt x="658990" y="17383"/>
                  </a:lnTo>
                  <a:lnTo>
                    <a:pt x="659460" y="13706"/>
                  </a:lnTo>
                  <a:lnTo>
                    <a:pt x="665581" y="2014"/>
                  </a:lnTo>
                  <a:lnTo>
                    <a:pt x="680669" y="398"/>
                  </a:lnTo>
                  <a:lnTo>
                    <a:pt x="727687" y="35"/>
                  </a:lnTo>
                  <a:lnTo>
                    <a:pt x="7524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80"/>
            <p:cNvSpPr/>
            <p:nvPr>
              <p:custDataLst>
                <p:tags r:id="rId72"/>
              </p:custDataLst>
            </p:nvPr>
          </p:nvSpPr>
          <p:spPr>
            <a:xfrm>
              <a:off x="2381250" y="1905000"/>
              <a:ext cx="180976" cy="390526"/>
            </a:xfrm>
            <a:custGeom>
              <a:avLst/>
              <a:gdLst/>
              <a:ahLst/>
              <a:cxnLst/>
              <a:rect l="0" t="0" r="0" b="0"/>
              <a:pathLst>
                <a:path w="180976" h="390526">
                  <a:moveTo>
                    <a:pt x="0" y="0"/>
                  </a:moveTo>
                  <a:lnTo>
                    <a:pt x="0" y="0"/>
                  </a:lnTo>
                  <a:lnTo>
                    <a:pt x="15188" y="16247"/>
                  </a:lnTo>
                  <a:lnTo>
                    <a:pt x="32157" y="59604"/>
                  </a:lnTo>
                  <a:lnTo>
                    <a:pt x="45589" y="96793"/>
                  </a:lnTo>
                  <a:lnTo>
                    <a:pt x="64705" y="143807"/>
                  </a:lnTo>
                  <a:lnTo>
                    <a:pt x="75616" y="181251"/>
                  </a:lnTo>
                  <a:lnTo>
                    <a:pt x="88785" y="226773"/>
                  </a:lnTo>
                  <a:lnTo>
                    <a:pt x="108123" y="272885"/>
                  </a:lnTo>
                  <a:lnTo>
                    <a:pt x="126054" y="313665"/>
                  </a:lnTo>
                  <a:lnTo>
                    <a:pt x="151759" y="358234"/>
                  </a:lnTo>
                  <a:lnTo>
                    <a:pt x="180975" y="390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81"/>
            <p:cNvSpPr/>
            <p:nvPr>
              <p:custDataLst>
                <p:tags r:id="rId73"/>
              </p:custDataLst>
            </p:nvPr>
          </p:nvSpPr>
          <p:spPr>
            <a:xfrm>
              <a:off x="2162175" y="1885950"/>
              <a:ext cx="152401" cy="419101"/>
            </a:xfrm>
            <a:custGeom>
              <a:avLst/>
              <a:gdLst/>
              <a:ahLst/>
              <a:cxnLst/>
              <a:rect l="0" t="0" r="0" b="0"/>
              <a:pathLst>
                <a:path w="152401" h="419101">
                  <a:moveTo>
                    <a:pt x="0" y="0"/>
                  </a:moveTo>
                  <a:lnTo>
                    <a:pt x="0" y="0"/>
                  </a:lnTo>
                  <a:lnTo>
                    <a:pt x="2822" y="41418"/>
                  </a:lnTo>
                  <a:lnTo>
                    <a:pt x="15188" y="86162"/>
                  </a:lnTo>
                  <a:lnTo>
                    <a:pt x="23598" y="133408"/>
                  </a:lnTo>
                  <a:lnTo>
                    <a:pt x="35196" y="179066"/>
                  </a:lnTo>
                  <a:lnTo>
                    <a:pt x="47678" y="226028"/>
                  </a:lnTo>
                  <a:lnTo>
                    <a:pt x="60335" y="266192"/>
                  </a:lnTo>
                  <a:lnTo>
                    <a:pt x="74085" y="304700"/>
                  </a:lnTo>
                  <a:lnTo>
                    <a:pt x="97101" y="347355"/>
                  </a:lnTo>
                  <a:lnTo>
                    <a:pt x="120572" y="392531"/>
                  </a:lnTo>
                  <a:lnTo>
                    <a:pt x="126966" y="401294"/>
                  </a:lnTo>
                  <a:lnTo>
                    <a:pt x="152400" y="419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82"/>
            <p:cNvSpPr/>
            <p:nvPr>
              <p:custDataLst>
                <p:tags r:id="rId74"/>
              </p:custDataLst>
            </p:nvPr>
          </p:nvSpPr>
          <p:spPr>
            <a:xfrm>
              <a:off x="1771650" y="2133600"/>
              <a:ext cx="323851" cy="160486"/>
            </a:xfrm>
            <a:custGeom>
              <a:avLst/>
              <a:gdLst/>
              <a:ahLst/>
              <a:cxnLst/>
              <a:rect l="0" t="0" r="0" b="0"/>
              <a:pathLst>
                <a:path w="323851" h="160486">
                  <a:moveTo>
                    <a:pt x="0" y="0"/>
                  </a:moveTo>
                  <a:lnTo>
                    <a:pt x="0" y="0"/>
                  </a:lnTo>
                  <a:lnTo>
                    <a:pt x="1058" y="47011"/>
                  </a:lnTo>
                  <a:lnTo>
                    <a:pt x="9701" y="88567"/>
                  </a:lnTo>
                  <a:lnTo>
                    <a:pt x="22666" y="120606"/>
                  </a:lnTo>
                  <a:lnTo>
                    <a:pt x="31593" y="130508"/>
                  </a:lnTo>
                  <a:lnTo>
                    <a:pt x="73202" y="155409"/>
                  </a:lnTo>
                  <a:lnTo>
                    <a:pt x="92127" y="159994"/>
                  </a:lnTo>
                  <a:lnTo>
                    <a:pt x="118544" y="160485"/>
                  </a:lnTo>
                  <a:lnTo>
                    <a:pt x="157427" y="148617"/>
                  </a:lnTo>
                  <a:lnTo>
                    <a:pt x="177343" y="135347"/>
                  </a:lnTo>
                  <a:lnTo>
                    <a:pt x="197740" y="113440"/>
                  </a:lnTo>
                  <a:lnTo>
                    <a:pt x="214541" y="88983"/>
                  </a:lnTo>
                  <a:lnTo>
                    <a:pt x="218478" y="64974"/>
                  </a:lnTo>
                  <a:lnTo>
                    <a:pt x="219074" y="28778"/>
                  </a:lnTo>
                  <a:lnTo>
                    <a:pt x="219075" y="59171"/>
                  </a:lnTo>
                  <a:lnTo>
                    <a:pt x="227276" y="92531"/>
                  </a:lnTo>
                  <a:lnTo>
                    <a:pt x="229834" y="97671"/>
                  </a:lnTo>
                  <a:lnTo>
                    <a:pt x="270201" y="140104"/>
                  </a:lnTo>
                  <a:lnTo>
                    <a:pt x="284484" y="146935"/>
                  </a:lnTo>
                  <a:lnTo>
                    <a:pt x="323850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83"/>
            <p:cNvSpPr/>
            <p:nvPr>
              <p:custDataLst>
                <p:tags r:id="rId75"/>
              </p:custDataLst>
            </p:nvPr>
          </p:nvSpPr>
          <p:spPr>
            <a:xfrm>
              <a:off x="1430013" y="2086105"/>
              <a:ext cx="207896" cy="199896"/>
            </a:xfrm>
            <a:custGeom>
              <a:avLst/>
              <a:gdLst/>
              <a:ahLst/>
              <a:cxnLst/>
              <a:rect l="0" t="0" r="0" b="0"/>
              <a:pathLst>
                <a:path w="207896" h="199896">
                  <a:moveTo>
                    <a:pt x="198762" y="47495"/>
                  </a:moveTo>
                  <a:lnTo>
                    <a:pt x="198762" y="47495"/>
                  </a:lnTo>
                  <a:lnTo>
                    <a:pt x="198762" y="42439"/>
                  </a:lnTo>
                  <a:lnTo>
                    <a:pt x="199820" y="40949"/>
                  </a:lnTo>
                  <a:lnTo>
                    <a:pt x="201584" y="39956"/>
                  </a:lnTo>
                  <a:lnTo>
                    <a:pt x="203818" y="39294"/>
                  </a:lnTo>
                  <a:lnTo>
                    <a:pt x="205308" y="37794"/>
                  </a:lnTo>
                  <a:lnTo>
                    <a:pt x="206963" y="33306"/>
                  </a:lnTo>
                  <a:lnTo>
                    <a:pt x="207895" y="24829"/>
                  </a:lnTo>
                  <a:lnTo>
                    <a:pt x="205290" y="18724"/>
                  </a:lnTo>
                  <a:lnTo>
                    <a:pt x="203114" y="15614"/>
                  </a:lnTo>
                  <a:lnTo>
                    <a:pt x="197874" y="12159"/>
                  </a:lnTo>
                  <a:lnTo>
                    <a:pt x="163228" y="1356"/>
                  </a:lnTo>
                  <a:lnTo>
                    <a:pt x="117482" y="0"/>
                  </a:lnTo>
                  <a:lnTo>
                    <a:pt x="84517" y="7500"/>
                  </a:lnTo>
                  <a:lnTo>
                    <a:pt x="63194" y="17183"/>
                  </a:lnTo>
                  <a:lnTo>
                    <a:pt x="18733" y="57621"/>
                  </a:lnTo>
                  <a:lnTo>
                    <a:pt x="5132" y="78482"/>
                  </a:lnTo>
                  <a:lnTo>
                    <a:pt x="0" y="104494"/>
                  </a:lnTo>
                  <a:lnTo>
                    <a:pt x="357" y="117278"/>
                  </a:lnTo>
                  <a:lnTo>
                    <a:pt x="4043" y="130015"/>
                  </a:lnTo>
                  <a:lnTo>
                    <a:pt x="12031" y="139910"/>
                  </a:lnTo>
                  <a:lnTo>
                    <a:pt x="52933" y="173005"/>
                  </a:lnTo>
                  <a:lnTo>
                    <a:pt x="88935" y="186901"/>
                  </a:lnTo>
                  <a:lnTo>
                    <a:pt x="132001" y="195575"/>
                  </a:lnTo>
                  <a:lnTo>
                    <a:pt x="170187" y="1998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84"/>
            <p:cNvSpPr/>
            <p:nvPr>
              <p:custDataLst>
                <p:tags r:id="rId76"/>
              </p:custDataLst>
            </p:nvPr>
          </p:nvSpPr>
          <p:spPr>
            <a:xfrm>
              <a:off x="819154" y="2133600"/>
              <a:ext cx="428622" cy="19051"/>
            </a:xfrm>
            <a:custGeom>
              <a:avLst/>
              <a:gdLst/>
              <a:ahLst/>
              <a:cxnLst/>
              <a:rect l="0" t="0" r="0" b="0"/>
              <a:pathLst>
                <a:path w="428622" h="19051">
                  <a:moveTo>
                    <a:pt x="19046" y="19050"/>
                  </a:moveTo>
                  <a:lnTo>
                    <a:pt x="19046" y="19050"/>
                  </a:lnTo>
                  <a:lnTo>
                    <a:pt x="13990" y="13994"/>
                  </a:lnTo>
                  <a:lnTo>
                    <a:pt x="8685" y="11511"/>
                  </a:lnTo>
                  <a:lnTo>
                    <a:pt x="0" y="9526"/>
                  </a:lnTo>
                  <a:lnTo>
                    <a:pt x="38619" y="17064"/>
                  </a:lnTo>
                  <a:lnTo>
                    <a:pt x="76299" y="18658"/>
                  </a:lnTo>
                  <a:lnTo>
                    <a:pt x="121921" y="17914"/>
                  </a:lnTo>
                  <a:lnTo>
                    <a:pt x="159124" y="12481"/>
                  </a:lnTo>
                  <a:lnTo>
                    <a:pt x="196958" y="10401"/>
                  </a:lnTo>
                  <a:lnTo>
                    <a:pt x="236038" y="8726"/>
                  </a:lnTo>
                  <a:lnTo>
                    <a:pt x="282777" y="3056"/>
                  </a:lnTo>
                  <a:lnTo>
                    <a:pt x="321821" y="1358"/>
                  </a:lnTo>
                  <a:lnTo>
                    <a:pt x="358224" y="604"/>
                  </a:lnTo>
                  <a:lnTo>
                    <a:pt x="404485" y="119"/>
                  </a:lnTo>
                  <a:lnTo>
                    <a:pt x="42862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6" name="SMARTInkShape-Group13"/>
          <p:cNvGrpSpPr/>
          <p:nvPr/>
        </p:nvGrpSpPr>
        <p:grpSpPr>
          <a:xfrm>
            <a:off x="4191634" y="1838325"/>
            <a:ext cx="3063764" cy="637043"/>
            <a:chOff x="4191634" y="1838325"/>
            <a:chExt cx="3063764" cy="637043"/>
          </a:xfrm>
        </p:grpSpPr>
        <p:sp>
          <p:nvSpPr>
            <p:cNvPr id="12" name="SMARTInkShape-85"/>
            <p:cNvSpPr/>
            <p:nvPr>
              <p:custDataLst>
                <p:tags r:id="rId56"/>
              </p:custDataLst>
            </p:nvPr>
          </p:nvSpPr>
          <p:spPr>
            <a:xfrm>
              <a:off x="7003700" y="1985529"/>
              <a:ext cx="251698" cy="300149"/>
            </a:xfrm>
            <a:custGeom>
              <a:avLst/>
              <a:gdLst/>
              <a:ahLst/>
              <a:cxnLst/>
              <a:rect l="0" t="0" r="0" b="0"/>
              <a:pathLst>
                <a:path w="251698" h="300149">
                  <a:moveTo>
                    <a:pt x="111475" y="33771"/>
                  </a:moveTo>
                  <a:lnTo>
                    <a:pt x="111475" y="33771"/>
                  </a:lnTo>
                  <a:lnTo>
                    <a:pt x="111475" y="28715"/>
                  </a:lnTo>
                  <a:lnTo>
                    <a:pt x="105830" y="23410"/>
                  </a:lnTo>
                  <a:lnTo>
                    <a:pt x="83097" y="10173"/>
                  </a:lnTo>
                  <a:lnTo>
                    <a:pt x="40393" y="0"/>
                  </a:lnTo>
                  <a:lnTo>
                    <a:pt x="17036" y="4244"/>
                  </a:lnTo>
                  <a:lnTo>
                    <a:pt x="6708" y="9359"/>
                  </a:lnTo>
                  <a:lnTo>
                    <a:pt x="3530" y="15380"/>
                  </a:lnTo>
                  <a:lnTo>
                    <a:pt x="0" y="33358"/>
                  </a:lnTo>
                  <a:lnTo>
                    <a:pt x="4075" y="52638"/>
                  </a:lnTo>
                  <a:lnTo>
                    <a:pt x="14000" y="71789"/>
                  </a:lnTo>
                  <a:lnTo>
                    <a:pt x="49064" y="109955"/>
                  </a:lnTo>
                  <a:lnTo>
                    <a:pt x="96442" y="153124"/>
                  </a:lnTo>
                  <a:lnTo>
                    <a:pt x="133950" y="184846"/>
                  </a:lnTo>
                  <a:lnTo>
                    <a:pt x="171874" y="214353"/>
                  </a:lnTo>
                  <a:lnTo>
                    <a:pt x="213952" y="245164"/>
                  </a:lnTo>
                  <a:lnTo>
                    <a:pt x="240921" y="271633"/>
                  </a:lnTo>
                  <a:lnTo>
                    <a:pt x="250371" y="288046"/>
                  </a:lnTo>
                  <a:lnTo>
                    <a:pt x="251697" y="292188"/>
                  </a:lnTo>
                  <a:lnTo>
                    <a:pt x="251524" y="294949"/>
                  </a:lnTo>
                  <a:lnTo>
                    <a:pt x="250349" y="296789"/>
                  </a:lnTo>
                  <a:lnTo>
                    <a:pt x="248507" y="298017"/>
                  </a:lnTo>
                  <a:lnTo>
                    <a:pt x="221765" y="300148"/>
                  </a:lnTo>
                  <a:lnTo>
                    <a:pt x="176770" y="295351"/>
                  </a:lnTo>
                  <a:lnTo>
                    <a:pt x="132350" y="287195"/>
                  </a:lnTo>
                  <a:lnTo>
                    <a:pt x="85675" y="278075"/>
                  </a:lnTo>
                  <a:lnTo>
                    <a:pt x="25750" y="2623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86"/>
            <p:cNvSpPr/>
            <p:nvPr>
              <p:custDataLst>
                <p:tags r:id="rId57"/>
              </p:custDataLst>
            </p:nvPr>
          </p:nvSpPr>
          <p:spPr>
            <a:xfrm>
              <a:off x="6686550" y="2020419"/>
              <a:ext cx="209551" cy="225945"/>
            </a:xfrm>
            <a:custGeom>
              <a:avLst/>
              <a:gdLst/>
              <a:ahLst/>
              <a:cxnLst/>
              <a:rect l="0" t="0" r="0" b="0"/>
              <a:pathLst>
                <a:path w="209551" h="225945">
                  <a:moveTo>
                    <a:pt x="0" y="94131"/>
                  </a:moveTo>
                  <a:lnTo>
                    <a:pt x="0" y="94131"/>
                  </a:lnTo>
                  <a:lnTo>
                    <a:pt x="0" y="99187"/>
                  </a:lnTo>
                  <a:lnTo>
                    <a:pt x="2822" y="104492"/>
                  </a:lnTo>
                  <a:lnTo>
                    <a:pt x="13257" y="116521"/>
                  </a:lnTo>
                  <a:lnTo>
                    <a:pt x="16476" y="125602"/>
                  </a:lnTo>
                  <a:lnTo>
                    <a:pt x="18983" y="170995"/>
                  </a:lnTo>
                  <a:lnTo>
                    <a:pt x="17962" y="183326"/>
                  </a:lnTo>
                  <a:lnTo>
                    <a:pt x="9916" y="215529"/>
                  </a:lnTo>
                  <a:lnTo>
                    <a:pt x="1359" y="225944"/>
                  </a:lnTo>
                  <a:lnTo>
                    <a:pt x="905" y="225398"/>
                  </a:lnTo>
                  <a:lnTo>
                    <a:pt x="16" y="179517"/>
                  </a:lnTo>
                  <a:lnTo>
                    <a:pt x="1060" y="140457"/>
                  </a:lnTo>
                  <a:lnTo>
                    <a:pt x="8201" y="93960"/>
                  </a:lnTo>
                  <a:lnTo>
                    <a:pt x="19712" y="56845"/>
                  </a:lnTo>
                  <a:lnTo>
                    <a:pt x="31881" y="30792"/>
                  </a:lnTo>
                  <a:lnTo>
                    <a:pt x="51426" y="11628"/>
                  </a:lnTo>
                  <a:lnTo>
                    <a:pt x="67213" y="2658"/>
                  </a:lnTo>
                  <a:lnTo>
                    <a:pt x="83650" y="0"/>
                  </a:lnTo>
                  <a:lnTo>
                    <a:pt x="92917" y="2201"/>
                  </a:lnTo>
                  <a:lnTo>
                    <a:pt x="117363" y="16251"/>
                  </a:lnTo>
                  <a:lnTo>
                    <a:pt x="159179" y="62563"/>
                  </a:lnTo>
                  <a:lnTo>
                    <a:pt x="183018" y="110161"/>
                  </a:lnTo>
                  <a:lnTo>
                    <a:pt x="196666" y="153271"/>
                  </a:lnTo>
                  <a:lnTo>
                    <a:pt x="209550" y="198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87"/>
            <p:cNvSpPr/>
            <p:nvPr>
              <p:custDataLst>
                <p:tags r:id="rId58"/>
              </p:custDataLst>
            </p:nvPr>
          </p:nvSpPr>
          <p:spPr>
            <a:xfrm>
              <a:off x="6421310" y="2047875"/>
              <a:ext cx="178482" cy="180885"/>
            </a:xfrm>
            <a:custGeom>
              <a:avLst/>
              <a:gdLst/>
              <a:ahLst/>
              <a:cxnLst/>
              <a:rect l="0" t="0" r="0" b="0"/>
              <a:pathLst>
                <a:path w="178482" h="180885">
                  <a:moveTo>
                    <a:pt x="93790" y="19050"/>
                  </a:moveTo>
                  <a:lnTo>
                    <a:pt x="93790" y="19050"/>
                  </a:lnTo>
                  <a:lnTo>
                    <a:pt x="88734" y="19050"/>
                  </a:lnTo>
                  <a:lnTo>
                    <a:pt x="87244" y="20108"/>
                  </a:lnTo>
                  <a:lnTo>
                    <a:pt x="86251" y="21872"/>
                  </a:lnTo>
                  <a:lnTo>
                    <a:pt x="84657" y="27251"/>
                  </a:lnTo>
                  <a:lnTo>
                    <a:pt x="38004" y="65420"/>
                  </a:lnTo>
                  <a:lnTo>
                    <a:pt x="9628" y="95825"/>
                  </a:lnTo>
                  <a:lnTo>
                    <a:pt x="3468" y="109969"/>
                  </a:lnTo>
                  <a:lnTo>
                    <a:pt x="0" y="129833"/>
                  </a:lnTo>
                  <a:lnTo>
                    <a:pt x="2011" y="139900"/>
                  </a:lnTo>
                  <a:lnTo>
                    <a:pt x="11926" y="160044"/>
                  </a:lnTo>
                  <a:lnTo>
                    <a:pt x="20717" y="169203"/>
                  </a:lnTo>
                  <a:lnTo>
                    <a:pt x="31680" y="175743"/>
                  </a:lnTo>
                  <a:lnTo>
                    <a:pt x="58787" y="179942"/>
                  </a:lnTo>
                  <a:lnTo>
                    <a:pt x="102751" y="180884"/>
                  </a:lnTo>
                  <a:lnTo>
                    <a:pt x="125020" y="178126"/>
                  </a:lnTo>
                  <a:lnTo>
                    <a:pt x="133660" y="175901"/>
                  </a:lnTo>
                  <a:lnTo>
                    <a:pt x="146082" y="167784"/>
                  </a:lnTo>
                  <a:lnTo>
                    <a:pt x="161848" y="145669"/>
                  </a:lnTo>
                  <a:lnTo>
                    <a:pt x="174280" y="117950"/>
                  </a:lnTo>
                  <a:lnTo>
                    <a:pt x="178481" y="89621"/>
                  </a:lnTo>
                  <a:lnTo>
                    <a:pt x="174152" y="70064"/>
                  </a:lnTo>
                  <a:lnTo>
                    <a:pt x="161110" y="50863"/>
                  </a:lnTo>
                  <a:lnTo>
                    <a:pt x="143840" y="36825"/>
                  </a:lnTo>
                  <a:lnTo>
                    <a:pt x="98223" y="16042"/>
                  </a:lnTo>
                  <a:lnTo>
                    <a:pt x="6521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88"/>
            <p:cNvSpPr/>
            <p:nvPr>
              <p:custDataLst>
                <p:tags r:id="rId59"/>
              </p:custDataLst>
            </p:nvPr>
          </p:nvSpPr>
          <p:spPr>
            <a:xfrm>
              <a:off x="6276975" y="197167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0" y="9525"/>
                  </a:moveTo>
                  <a:lnTo>
                    <a:pt x="0" y="9525"/>
                  </a:lnTo>
                  <a:lnTo>
                    <a:pt x="0" y="1324"/>
                  </a:lnTo>
                  <a:lnTo>
                    <a:pt x="1058" y="883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89"/>
            <p:cNvSpPr/>
            <p:nvPr>
              <p:custDataLst>
                <p:tags r:id="rId60"/>
              </p:custDataLst>
            </p:nvPr>
          </p:nvSpPr>
          <p:spPr>
            <a:xfrm>
              <a:off x="6019800" y="2067053"/>
              <a:ext cx="323851" cy="152273"/>
            </a:xfrm>
            <a:custGeom>
              <a:avLst/>
              <a:gdLst/>
              <a:ahLst/>
              <a:cxnLst/>
              <a:rect l="0" t="0" r="0" b="0"/>
              <a:pathLst>
                <a:path w="323851" h="152273">
                  <a:moveTo>
                    <a:pt x="0" y="57022"/>
                  </a:moveTo>
                  <a:lnTo>
                    <a:pt x="0" y="57022"/>
                  </a:lnTo>
                  <a:lnTo>
                    <a:pt x="0" y="42833"/>
                  </a:lnTo>
                  <a:lnTo>
                    <a:pt x="8467" y="37310"/>
                  </a:lnTo>
                  <a:lnTo>
                    <a:pt x="42194" y="23068"/>
                  </a:lnTo>
                  <a:lnTo>
                    <a:pt x="79831" y="16919"/>
                  </a:lnTo>
                  <a:lnTo>
                    <a:pt x="115376" y="11626"/>
                  </a:lnTo>
                  <a:lnTo>
                    <a:pt x="160256" y="4781"/>
                  </a:lnTo>
                  <a:lnTo>
                    <a:pt x="199696" y="842"/>
                  </a:lnTo>
                  <a:lnTo>
                    <a:pt x="242550" y="0"/>
                  </a:lnTo>
                  <a:lnTo>
                    <a:pt x="278794" y="2711"/>
                  </a:lnTo>
                  <a:lnTo>
                    <a:pt x="293242" y="7484"/>
                  </a:lnTo>
                  <a:lnTo>
                    <a:pt x="297095" y="10238"/>
                  </a:lnTo>
                  <a:lnTo>
                    <a:pt x="310331" y="25383"/>
                  </a:lnTo>
                  <a:lnTo>
                    <a:pt x="312550" y="31671"/>
                  </a:lnTo>
                  <a:lnTo>
                    <a:pt x="316913" y="57865"/>
                  </a:lnTo>
                  <a:lnTo>
                    <a:pt x="321795" y="76322"/>
                  </a:lnTo>
                  <a:lnTo>
                    <a:pt x="323770" y="120336"/>
                  </a:lnTo>
                  <a:lnTo>
                    <a:pt x="323850" y="1522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90"/>
            <p:cNvSpPr/>
            <p:nvPr>
              <p:custDataLst>
                <p:tags r:id="rId61"/>
              </p:custDataLst>
            </p:nvPr>
          </p:nvSpPr>
          <p:spPr>
            <a:xfrm>
              <a:off x="5505450" y="1886207"/>
              <a:ext cx="657226" cy="371219"/>
            </a:xfrm>
            <a:custGeom>
              <a:avLst/>
              <a:gdLst/>
              <a:ahLst/>
              <a:cxnLst/>
              <a:rect l="0" t="0" r="0" b="0"/>
              <a:pathLst>
                <a:path w="657226" h="371219">
                  <a:moveTo>
                    <a:pt x="0" y="209293"/>
                  </a:moveTo>
                  <a:lnTo>
                    <a:pt x="0" y="209293"/>
                  </a:lnTo>
                  <a:lnTo>
                    <a:pt x="41832" y="209293"/>
                  </a:lnTo>
                  <a:lnTo>
                    <a:pt x="81994" y="209293"/>
                  </a:lnTo>
                  <a:lnTo>
                    <a:pt x="124147" y="210351"/>
                  </a:lnTo>
                  <a:lnTo>
                    <a:pt x="159786" y="215839"/>
                  </a:lnTo>
                  <a:lnTo>
                    <a:pt x="197157" y="216877"/>
                  </a:lnTo>
                  <a:lnTo>
                    <a:pt x="235041" y="212010"/>
                  </a:lnTo>
                  <a:lnTo>
                    <a:pt x="280124" y="209830"/>
                  </a:lnTo>
                  <a:lnTo>
                    <a:pt x="304982" y="209399"/>
                  </a:lnTo>
                  <a:lnTo>
                    <a:pt x="308096" y="208305"/>
                  </a:lnTo>
                  <a:lnTo>
                    <a:pt x="310173" y="206518"/>
                  </a:lnTo>
                  <a:lnTo>
                    <a:pt x="313505" y="201101"/>
                  </a:lnTo>
                  <a:lnTo>
                    <a:pt x="314082" y="195107"/>
                  </a:lnTo>
                  <a:lnTo>
                    <a:pt x="313105" y="193485"/>
                  </a:lnTo>
                  <a:lnTo>
                    <a:pt x="311395" y="192405"/>
                  </a:lnTo>
                  <a:lnTo>
                    <a:pt x="305615" y="191204"/>
                  </a:lnTo>
                  <a:lnTo>
                    <a:pt x="276993" y="191386"/>
                  </a:lnTo>
                  <a:lnTo>
                    <a:pt x="258222" y="195337"/>
                  </a:lnTo>
                  <a:lnTo>
                    <a:pt x="244235" y="203443"/>
                  </a:lnTo>
                  <a:lnTo>
                    <a:pt x="200772" y="249475"/>
                  </a:lnTo>
                  <a:lnTo>
                    <a:pt x="185307" y="279417"/>
                  </a:lnTo>
                  <a:lnTo>
                    <a:pt x="181546" y="310929"/>
                  </a:lnTo>
                  <a:lnTo>
                    <a:pt x="184051" y="320787"/>
                  </a:lnTo>
                  <a:lnTo>
                    <a:pt x="194283" y="335739"/>
                  </a:lnTo>
                  <a:lnTo>
                    <a:pt x="203380" y="345654"/>
                  </a:lnTo>
                  <a:lnTo>
                    <a:pt x="218097" y="349273"/>
                  </a:lnTo>
                  <a:lnTo>
                    <a:pt x="227948" y="350238"/>
                  </a:lnTo>
                  <a:lnTo>
                    <a:pt x="247360" y="345666"/>
                  </a:lnTo>
                  <a:lnTo>
                    <a:pt x="275580" y="330540"/>
                  </a:lnTo>
                  <a:lnTo>
                    <a:pt x="287793" y="315538"/>
                  </a:lnTo>
                  <a:lnTo>
                    <a:pt x="300343" y="291506"/>
                  </a:lnTo>
                  <a:lnTo>
                    <a:pt x="312827" y="246086"/>
                  </a:lnTo>
                  <a:lnTo>
                    <a:pt x="314194" y="225332"/>
                  </a:lnTo>
                  <a:lnTo>
                    <a:pt x="315296" y="223161"/>
                  </a:lnTo>
                  <a:lnTo>
                    <a:pt x="317089" y="221713"/>
                  </a:lnTo>
                  <a:lnTo>
                    <a:pt x="319343" y="220748"/>
                  </a:lnTo>
                  <a:lnTo>
                    <a:pt x="320845" y="221163"/>
                  </a:lnTo>
                  <a:lnTo>
                    <a:pt x="321847" y="222498"/>
                  </a:lnTo>
                  <a:lnTo>
                    <a:pt x="323256" y="229433"/>
                  </a:lnTo>
                  <a:lnTo>
                    <a:pt x="323454" y="232245"/>
                  </a:lnTo>
                  <a:lnTo>
                    <a:pt x="326496" y="238191"/>
                  </a:lnTo>
                  <a:lnTo>
                    <a:pt x="355316" y="285749"/>
                  </a:lnTo>
                  <a:lnTo>
                    <a:pt x="372332" y="301797"/>
                  </a:lnTo>
                  <a:lnTo>
                    <a:pt x="409650" y="328069"/>
                  </a:lnTo>
                  <a:lnTo>
                    <a:pt x="450159" y="332121"/>
                  </a:lnTo>
                  <a:lnTo>
                    <a:pt x="485246" y="331863"/>
                  </a:lnTo>
                  <a:lnTo>
                    <a:pt x="495418" y="327974"/>
                  </a:lnTo>
                  <a:lnTo>
                    <a:pt x="512151" y="314778"/>
                  </a:lnTo>
                  <a:lnTo>
                    <a:pt x="536103" y="270726"/>
                  </a:lnTo>
                  <a:lnTo>
                    <a:pt x="549182" y="230286"/>
                  </a:lnTo>
                  <a:lnTo>
                    <a:pt x="561956" y="187805"/>
                  </a:lnTo>
                  <a:lnTo>
                    <a:pt x="568672" y="142954"/>
                  </a:lnTo>
                  <a:lnTo>
                    <a:pt x="570243" y="107842"/>
                  </a:lnTo>
                  <a:lnTo>
                    <a:pt x="568429" y="62254"/>
                  </a:lnTo>
                  <a:lnTo>
                    <a:pt x="556279" y="20361"/>
                  </a:lnTo>
                  <a:lnTo>
                    <a:pt x="552494" y="0"/>
                  </a:lnTo>
                  <a:lnTo>
                    <a:pt x="553509" y="43641"/>
                  </a:lnTo>
                  <a:lnTo>
                    <a:pt x="560054" y="86833"/>
                  </a:lnTo>
                  <a:lnTo>
                    <a:pt x="571748" y="134303"/>
                  </a:lnTo>
                  <a:lnTo>
                    <a:pt x="584249" y="179075"/>
                  </a:lnTo>
                  <a:lnTo>
                    <a:pt x="603455" y="225040"/>
                  </a:lnTo>
                  <a:lnTo>
                    <a:pt x="618538" y="265790"/>
                  </a:lnTo>
                  <a:lnTo>
                    <a:pt x="634923" y="312924"/>
                  </a:lnTo>
                  <a:lnTo>
                    <a:pt x="657225" y="3712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91"/>
            <p:cNvSpPr/>
            <p:nvPr>
              <p:custDataLst>
                <p:tags r:id="rId62"/>
              </p:custDataLst>
            </p:nvPr>
          </p:nvSpPr>
          <p:spPr>
            <a:xfrm>
              <a:off x="5514975" y="1838325"/>
              <a:ext cx="66676" cy="428626"/>
            </a:xfrm>
            <a:custGeom>
              <a:avLst/>
              <a:gdLst/>
              <a:ahLst/>
              <a:cxnLst/>
              <a:rect l="0" t="0" r="0" b="0"/>
              <a:pathLst>
                <a:path w="66676" h="428626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8642" y="1058"/>
                  </a:lnTo>
                  <a:lnTo>
                    <a:pt x="9133" y="5056"/>
                  </a:lnTo>
                  <a:lnTo>
                    <a:pt x="12173" y="10361"/>
                  </a:lnTo>
                  <a:lnTo>
                    <a:pt x="22748" y="27447"/>
                  </a:lnTo>
                  <a:lnTo>
                    <a:pt x="30630" y="70603"/>
                  </a:lnTo>
                  <a:lnTo>
                    <a:pt x="35887" y="105939"/>
                  </a:lnTo>
                  <a:lnTo>
                    <a:pt x="37444" y="143220"/>
                  </a:lnTo>
                  <a:lnTo>
                    <a:pt x="37906" y="183899"/>
                  </a:lnTo>
                  <a:lnTo>
                    <a:pt x="38043" y="226644"/>
                  </a:lnTo>
                  <a:lnTo>
                    <a:pt x="38083" y="268943"/>
                  </a:lnTo>
                  <a:lnTo>
                    <a:pt x="38095" y="309345"/>
                  </a:lnTo>
                  <a:lnTo>
                    <a:pt x="38099" y="356498"/>
                  </a:lnTo>
                  <a:lnTo>
                    <a:pt x="45638" y="398496"/>
                  </a:lnTo>
                  <a:lnTo>
                    <a:pt x="47801" y="411001"/>
                  </a:lnTo>
                  <a:lnTo>
                    <a:pt x="52289" y="420087"/>
                  </a:lnTo>
                  <a:lnTo>
                    <a:pt x="54968" y="422933"/>
                  </a:lnTo>
                  <a:lnTo>
                    <a:pt x="66675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92"/>
            <p:cNvSpPr/>
            <p:nvPr>
              <p:custDataLst>
                <p:tags r:id="rId63"/>
              </p:custDataLst>
            </p:nvPr>
          </p:nvSpPr>
          <p:spPr>
            <a:xfrm>
              <a:off x="5219700" y="2058876"/>
              <a:ext cx="209299" cy="189025"/>
            </a:xfrm>
            <a:custGeom>
              <a:avLst/>
              <a:gdLst/>
              <a:ahLst/>
              <a:cxnLst/>
              <a:rect l="0" t="0" r="0" b="0"/>
              <a:pathLst>
                <a:path w="209299" h="189025">
                  <a:moveTo>
                    <a:pt x="0" y="74724"/>
                  </a:moveTo>
                  <a:lnTo>
                    <a:pt x="0" y="74724"/>
                  </a:lnTo>
                  <a:lnTo>
                    <a:pt x="0" y="52334"/>
                  </a:lnTo>
                  <a:lnTo>
                    <a:pt x="14150" y="26674"/>
                  </a:lnTo>
                  <a:lnTo>
                    <a:pt x="25947" y="12980"/>
                  </a:lnTo>
                  <a:lnTo>
                    <a:pt x="36579" y="5654"/>
                  </a:lnTo>
                  <a:lnTo>
                    <a:pt x="59521" y="637"/>
                  </a:lnTo>
                  <a:lnTo>
                    <a:pt x="89172" y="0"/>
                  </a:lnTo>
                  <a:lnTo>
                    <a:pt x="133804" y="11836"/>
                  </a:lnTo>
                  <a:lnTo>
                    <a:pt x="157003" y="25987"/>
                  </a:lnTo>
                  <a:lnTo>
                    <a:pt x="194987" y="63485"/>
                  </a:lnTo>
                  <a:lnTo>
                    <a:pt x="203077" y="77137"/>
                  </a:lnTo>
                  <a:lnTo>
                    <a:pt x="207632" y="97782"/>
                  </a:lnTo>
                  <a:lnTo>
                    <a:pt x="209298" y="136870"/>
                  </a:lnTo>
                  <a:lnTo>
                    <a:pt x="203793" y="150322"/>
                  </a:lnTo>
                  <a:lnTo>
                    <a:pt x="194292" y="162298"/>
                  </a:lnTo>
                  <a:lnTo>
                    <a:pt x="164763" y="182081"/>
                  </a:lnTo>
                  <a:lnTo>
                    <a:pt x="145950" y="186967"/>
                  </a:lnTo>
                  <a:lnTo>
                    <a:pt x="76200" y="1890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93"/>
            <p:cNvSpPr/>
            <p:nvPr>
              <p:custDataLst>
                <p:tags r:id="rId64"/>
              </p:custDataLst>
            </p:nvPr>
          </p:nvSpPr>
          <p:spPr>
            <a:xfrm>
              <a:off x="5219700" y="2105025"/>
              <a:ext cx="57151" cy="370343"/>
            </a:xfrm>
            <a:custGeom>
              <a:avLst/>
              <a:gdLst/>
              <a:ahLst/>
              <a:cxnLst/>
              <a:rect l="0" t="0" r="0" b="0"/>
              <a:pathLst>
                <a:path w="57151" h="370343">
                  <a:moveTo>
                    <a:pt x="0" y="0"/>
                  </a:moveTo>
                  <a:lnTo>
                    <a:pt x="0" y="0"/>
                  </a:lnTo>
                  <a:lnTo>
                    <a:pt x="0" y="43436"/>
                  </a:lnTo>
                  <a:lnTo>
                    <a:pt x="0" y="80076"/>
                  </a:lnTo>
                  <a:lnTo>
                    <a:pt x="0" y="122709"/>
                  </a:lnTo>
                  <a:lnTo>
                    <a:pt x="1058" y="169309"/>
                  </a:lnTo>
                  <a:lnTo>
                    <a:pt x="10361" y="216457"/>
                  </a:lnTo>
                  <a:lnTo>
                    <a:pt x="17334" y="261714"/>
                  </a:lnTo>
                  <a:lnTo>
                    <a:pt x="26315" y="302757"/>
                  </a:lnTo>
                  <a:lnTo>
                    <a:pt x="43472" y="345617"/>
                  </a:lnTo>
                  <a:lnTo>
                    <a:pt x="47453" y="362873"/>
                  </a:lnTo>
                  <a:lnTo>
                    <a:pt x="49627" y="365740"/>
                  </a:lnTo>
                  <a:lnTo>
                    <a:pt x="55664" y="370342"/>
                  </a:lnTo>
                  <a:lnTo>
                    <a:pt x="56159" y="369662"/>
                  </a:lnTo>
                  <a:lnTo>
                    <a:pt x="57150" y="361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94"/>
            <p:cNvSpPr/>
            <p:nvPr>
              <p:custDataLst>
                <p:tags r:id="rId65"/>
              </p:custDataLst>
            </p:nvPr>
          </p:nvSpPr>
          <p:spPr>
            <a:xfrm>
              <a:off x="4892407" y="2095616"/>
              <a:ext cx="241569" cy="142168"/>
            </a:xfrm>
            <a:custGeom>
              <a:avLst/>
              <a:gdLst/>
              <a:ahLst/>
              <a:cxnLst/>
              <a:rect l="0" t="0" r="0" b="0"/>
              <a:pathLst>
                <a:path w="241569" h="142168">
                  <a:moveTo>
                    <a:pt x="155843" y="9409"/>
                  </a:moveTo>
                  <a:lnTo>
                    <a:pt x="155843" y="9409"/>
                  </a:lnTo>
                  <a:lnTo>
                    <a:pt x="147642" y="1208"/>
                  </a:lnTo>
                  <a:lnTo>
                    <a:pt x="119919" y="0"/>
                  </a:lnTo>
                  <a:lnTo>
                    <a:pt x="101572" y="4975"/>
                  </a:lnTo>
                  <a:lnTo>
                    <a:pt x="55541" y="30478"/>
                  </a:lnTo>
                  <a:lnTo>
                    <a:pt x="23612" y="51710"/>
                  </a:lnTo>
                  <a:lnTo>
                    <a:pt x="13112" y="63840"/>
                  </a:lnTo>
                  <a:lnTo>
                    <a:pt x="1252" y="92682"/>
                  </a:lnTo>
                  <a:lnTo>
                    <a:pt x="0" y="107450"/>
                  </a:lnTo>
                  <a:lnTo>
                    <a:pt x="2971" y="117541"/>
                  </a:lnTo>
                  <a:lnTo>
                    <a:pt x="13502" y="132643"/>
                  </a:lnTo>
                  <a:lnTo>
                    <a:pt x="16499" y="136015"/>
                  </a:lnTo>
                  <a:lnTo>
                    <a:pt x="25473" y="139762"/>
                  </a:lnTo>
                  <a:lnTo>
                    <a:pt x="48481" y="142167"/>
                  </a:lnTo>
                  <a:lnTo>
                    <a:pt x="67117" y="137527"/>
                  </a:lnTo>
                  <a:lnTo>
                    <a:pt x="105059" y="120354"/>
                  </a:lnTo>
                  <a:lnTo>
                    <a:pt x="114928" y="111281"/>
                  </a:lnTo>
                  <a:lnTo>
                    <a:pt x="126434" y="91452"/>
                  </a:lnTo>
                  <a:lnTo>
                    <a:pt x="133723" y="68290"/>
                  </a:lnTo>
                  <a:lnTo>
                    <a:pt x="136788" y="28641"/>
                  </a:lnTo>
                  <a:lnTo>
                    <a:pt x="136792" y="41732"/>
                  </a:lnTo>
                  <a:lnTo>
                    <a:pt x="150050" y="78573"/>
                  </a:lnTo>
                  <a:lnTo>
                    <a:pt x="164239" y="100340"/>
                  </a:lnTo>
                  <a:lnTo>
                    <a:pt x="181850" y="115139"/>
                  </a:lnTo>
                  <a:lnTo>
                    <a:pt x="194212" y="119900"/>
                  </a:lnTo>
                  <a:lnTo>
                    <a:pt x="241568" y="1332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95"/>
            <p:cNvSpPr/>
            <p:nvPr>
              <p:custDataLst>
                <p:tags r:id="rId66"/>
              </p:custDataLst>
            </p:nvPr>
          </p:nvSpPr>
          <p:spPr>
            <a:xfrm>
              <a:off x="4724400" y="1895475"/>
              <a:ext cx="104776" cy="390526"/>
            </a:xfrm>
            <a:custGeom>
              <a:avLst/>
              <a:gdLst/>
              <a:ahLst/>
              <a:cxnLst/>
              <a:rect l="0" t="0" r="0" b="0"/>
              <a:pathLst>
                <a:path w="104776" h="390526">
                  <a:moveTo>
                    <a:pt x="0" y="0"/>
                  </a:moveTo>
                  <a:lnTo>
                    <a:pt x="0" y="0"/>
                  </a:lnTo>
                  <a:lnTo>
                    <a:pt x="0" y="22390"/>
                  </a:lnTo>
                  <a:lnTo>
                    <a:pt x="7539" y="59772"/>
                  </a:lnTo>
                  <a:lnTo>
                    <a:pt x="8936" y="102730"/>
                  </a:lnTo>
                  <a:lnTo>
                    <a:pt x="12173" y="142269"/>
                  </a:lnTo>
                  <a:lnTo>
                    <a:pt x="22748" y="188499"/>
                  </a:lnTo>
                  <a:lnTo>
                    <a:pt x="35028" y="235809"/>
                  </a:lnTo>
                  <a:lnTo>
                    <a:pt x="47645" y="283097"/>
                  </a:lnTo>
                  <a:lnTo>
                    <a:pt x="65386" y="323326"/>
                  </a:lnTo>
                  <a:lnTo>
                    <a:pt x="93565" y="367697"/>
                  </a:lnTo>
                  <a:lnTo>
                    <a:pt x="104775" y="390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96"/>
            <p:cNvSpPr/>
            <p:nvPr>
              <p:custDataLst>
                <p:tags r:id="rId67"/>
              </p:custDataLst>
            </p:nvPr>
          </p:nvSpPr>
          <p:spPr>
            <a:xfrm>
              <a:off x="4582535" y="2096940"/>
              <a:ext cx="179966" cy="159475"/>
            </a:xfrm>
            <a:custGeom>
              <a:avLst/>
              <a:gdLst/>
              <a:ahLst/>
              <a:cxnLst/>
              <a:rect l="0" t="0" r="0" b="0"/>
              <a:pathLst>
                <a:path w="179966" h="159475">
                  <a:moveTo>
                    <a:pt x="179965" y="17610"/>
                  </a:moveTo>
                  <a:lnTo>
                    <a:pt x="179965" y="17610"/>
                  </a:lnTo>
                  <a:lnTo>
                    <a:pt x="171764" y="9409"/>
                  </a:lnTo>
                  <a:lnTo>
                    <a:pt x="160719" y="3421"/>
                  </a:lnTo>
                  <a:lnTo>
                    <a:pt x="133928" y="0"/>
                  </a:lnTo>
                  <a:lnTo>
                    <a:pt x="109292" y="4043"/>
                  </a:lnTo>
                  <a:lnTo>
                    <a:pt x="63990" y="20988"/>
                  </a:lnTo>
                  <a:lnTo>
                    <a:pt x="41650" y="30370"/>
                  </a:lnTo>
                  <a:lnTo>
                    <a:pt x="31003" y="39509"/>
                  </a:lnTo>
                  <a:lnTo>
                    <a:pt x="21685" y="49568"/>
                  </a:lnTo>
                  <a:lnTo>
                    <a:pt x="10488" y="57566"/>
                  </a:lnTo>
                  <a:lnTo>
                    <a:pt x="6655" y="62239"/>
                  </a:lnTo>
                  <a:lnTo>
                    <a:pt x="2397" y="73076"/>
                  </a:lnTo>
                  <a:lnTo>
                    <a:pt x="0" y="91077"/>
                  </a:lnTo>
                  <a:lnTo>
                    <a:pt x="4345" y="119929"/>
                  </a:lnTo>
                  <a:lnTo>
                    <a:pt x="12307" y="134699"/>
                  </a:lnTo>
                  <a:lnTo>
                    <a:pt x="28689" y="148964"/>
                  </a:lnTo>
                  <a:lnTo>
                    <a:pt x="40764" y="155365"/>
                  </a:lnTo>
                  <a:lnTo>
                    <a:pt x="68586" y="159474"/>
                  </a:lnTo>
                  <a:lnTo>
                    <a:pt x="95106" y="157363"/>
                  </a:lnTo>
                  <a:lnTo>
                    <a:pt x="151390" y="1414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97"/>
            <p:cNvSpPr/>
            <p:nvPr>
              <p:custDataLst>
                <p:tags r:id="rId68"/>
              </p:custDataLst>
            </p:nvPr>
          </p:nvSpPr>
          <p:spPr>
            <a:xfrm>
              <a:off x="4191634" y="2096008"/>
              <a:ext cx="351792" cy="161418"/>
            </a:xfrm>
            <a:custGeom>
              <a:avLst/>
              <a:gdLst/>
              <a:ahLst/>
              <a:cxnLst/>
              <a:rect l="0" t="0" r="0" b="0"/>
              <a:pathLst>
                <a:path w="351792" h="161418">
                  <a:moveTo>
                    <a:pt x="208916" y="18542"/>
                  </a:moveTo>
                  <a:lnTo>
                    <a:pt x="208916" y="18542"/>
                  </a:lnTo>
                  <a:lnTo>
                    <a:pt x="203860" y="18542"/>
                  </a:lnTo>
                  <a:lnTo>
                    <a:pt x="202370" y="17484"/>
                  </a:lnTo>
                  <a:lnTo>
                    <a:pt x="201377" y="15720"/>
                  </a:lnTo>
                  <a:lnTo>
                    <a:pt x="200715" y="13486"/>
                  </a:lnTo>
                  <a:lnTo>
                    <a:pt x="194335" y="8181"/>
                  </a:lnTo>
                  <a:lnTo>
                    <a:pt x="184444" y="3354"/>
                  </a:lnTo>
                  <a:lnTo>
                    <a:pt x="159702" y="0"/>
                  </a:lnTo>
                  <a:lnTo>
                    <a:pt x="117747" y="7738"/>
                  </a:lnTo>
                  <a:lnTo>
                    <a:pt x="73764" y="22162"/>
                  </a:lnTo>
                  <a:lnTo>
                    <a:pt x="61360" y="31087"/>
                  </a:lnTo>
                  <a:lnTo>
                    <a:pt x="50202" y="41051"/>
                  </a:lnTo>
                  <a:lnTo>
                    <a:pt x="28187" y="53669"/>
                  </a:lnTo>
                  <a:lnTo>
                    <a:pt x="18173" y="64493"/>
                  </a:lnTo>
                  <a:lnTo>
                    <a:pt x="4178" y="94176"/>
                  </a:lnTo>
                  <a:lnTo>
                    <a:pt x="0" y="116056"/>
                  </a:lnTo>
                  <a:lnTo>
                    <a:pt x="1905" y="119535"/>
                  </a:lnTo>
                  <a:lnTo>
                    <a:pt x="9667" y="126222"/>
                  </a:lnTo>
                  <a:lnTo>
                    <a:pt x="20172" y="129900"/>
                  </a:lnTo>
                  <a:lnTo>
                    <a:pt x="59824" y="132670"/>
                  </a:lnTo>
                  <a:lnTo>
                    <a:pt x="107303" y="118658"/>
                  </a:lnTo>
                  <a:lnTo>
                    <a:pt x="152392" y="101314"/>
                  </a:lnTo>
                  <a:lnTo>
                    <a:pt x="186290" y="85246"/>
                  </a:lnTo>
                  <a:lnTo>
                    <a:pt x="220082" y="62994"/>
                  </a:lnTo>
                  <a:lnTo>
                    <a:pt x="224462" y="56643"/>
                  </a:lnTo>
                  <a:lnTo>
                    <a:pt x="226928" y="47117"/>
                  </a:lnTo>
                  <a:lnTo>
                    <a:pt x="227964" y="18707"/>
                  </a:lnTo>
                  <a:lnTo>
                    <a:pt x="227966" y="40015"/>
                  </a:lnTo>
                  <a:lnTo>
                    <a:pt x="236167" y="73008"/>
                  </a:lnTo>
                  <a:lnTo>
                    <a:pt x="238725" y="78136"/>
                  </a:lnTo>
                  <a:lnTo>
                    <a:pt x="279846" y="125704"/>
                  </a:lnTo>
                  <a:lnTo>
                    <a:pt x="310658" y="145020"/>
                  </a:lnTo>
                  <a:lnTo>
                    <a:pt x="351791" y="1614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98"/>
            <p:cNvSpPr/>
            <p:nvPr>
              <p:custDataLst>
                <p:tags r:id="rId69"/>
              </p:custDataLst>
            </p:nvPr>
          </p:nvSpPr>
          <p:spPr>
            <a:xfrm>
              <a:off x="4371975" y="2114550"/>
              <a:ext cx="28576" cy="38101"/>
            </a:xfrm>
            <a:custGeom>
              <a:avLst/>
              <a:gdLst/>
              <a:ahLst/>
              <a:cxnLst/>
              <a:rect l="0" t="0" r="0" b="0"/>
              <a:pathLst>
                <a:path w="28576" h="38101">
                  <a:moveTo>
                    <a:pt x="0" y="9525"/>
                  </a:moveTo>
                  <a:lnTo>
                    <a:pt x="0" y="9525"/>
                  </a:lnTo>
                  <a:lnTo>
                    <a:pt x="0" y="17726"/>
                  </a:lnTo>
                  <a:lnTo>
                    <a:pt x="1058" y="18167"/>
                  </a:lnTo>
                  <a:lnTo>
                    <a:pt x="9409" y="19040"/>
                  </a:lnTo>
                  <a:lnTo>
                    <a:pt x="9524" y="33515"/>
                  </a:lnTo>
                  <a:lnTo>
                    <a:pt x="10583" y="35043"/>
                  </a:lnTo>
                  <a:lnTo>
                    <a:pt x="12347" y="36062"/>
                  </a:lnTo>
                  <a:lnTo>
                    <a:pt x="18658" y="37981"/>
                  </a:lnTo>
                  <a:lnTo>
                    <a:pt x="28575" y="38100"/>
                  </a:lnTo>
                  <a:lnTo>
                    <a:pt x="20374" y="29899"/>
                  </a:lnTo>
                  <a:lnTo>
                    <a:pt x="19166" y="20490"/>
                  </a:lnTo>
                  <a:lnTo>
                    <a:pt x="19050" y="0"/>
                  </a:lnTo>
                  <a:lnTo>
                    <a:pt x="24106" y="0"/>
                  </a:lnTo>
                  <a:lnTo>
                    <a:pt x="25596" y="1058"/>
                  </a:lnTo>
                  <a:lnTo>
                    <a:pt x="26589" y="2822"/>
                  </a:lnTo>
                  <a:lnTo>
                    <a:pt x="2857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2" name="SMARTInkShape-Group14"/>
          <p:cNvGrpSpPr/>
          <p:nvPr/>
        </p:nvGrpSpPr>
        <p:grpSpPr>
          <a:xfrm>
            <a:off x="1847850" y="2571750"/>
            <a:ext cx="1914526" cy="533217"/>
            <a:chOff x="1847850" y="2571750"/>
            <a:chExt cx="1914526" cy="533217"/>
          </a:xfrm>
        </p:grpSpPr>
        <p:sp>
          <p:nvSpPr>
            <p:cNvPr id="27" name="SMARTInkShape-99"/>
            <p:cNvSpPr/>
            <p:nvPr>
              <p:custDataLst>
                <p:tags r:id="rId51"/>
              </p:custDataLst>
            </p:nvPr>
          </p:nvSpPr>
          <p:spPr>
            <a:xfrm>
              <a:off x="3212501" y="2724320"/>
              <a:ext cx="549875" cy="161756"/>
            </a:xfrm>
            <a:custGeom>
              <a:avLst/>
              <a:gdLst/>
              <a:ahLst/>
              <a:cxnLst/>
              <a:rect l="0" t="0" r="0" b="0"/>
              <a:pathLst>
                <a:path w="549875" h="161756">
                  <a:moveTo>
                    <a:pt x="178399" y="56980"/>
                  </a:moveTo>
                  <a:lnTo>
                    <a:pt x="178399" y="56980"/>
                  </a:lnTo>
                  <a:lnTo>
                    <a:pt x="178399" y="51923"/>
                  </a:lnTo>
                  <a:lnTo>
                    <a:pt x="177341" y="50434"/>
                  </a:lnTo>
                  <a:lnTo>
                    <a:pt x="175577" y="49441"/>
                  </a:lnTo>
                  <a:lnTo>
                    <a:pt x="170198" y="47847"/>
                  </a:lnTo>
                  <a:lnTo>
                    <a:pt x="164210" y="42515"/>
                  </a:lnTo>
                  <a:lnTo>
                    <a:pt x="145620" y="39288"/>
                  </a:lnTo>
                  <a:lnTo>
                    <a:pt x="116381" y="39257"/>
                  </a:lnTo>
                  <a:lnTo>
                    <a:pt x="69978" y="51223"/>
                  </a:lnTo>
                  <a:lnTo>
                    <a:pt x="28341" y="74122"/>
                  </a:lnTo>
                  <a:lnTo>
                    <a:pt x="21210" y="77933"/>
                  </a:lnTo>
                  <a:lnTo>
                    <a:pt x="10465" y="90634"/>
                  </a:lnTo>
                  <a:lnTo>
                    <a:pt x="3220" y="105804"/>
                  </a:lnTo>
                  <a:lnTo>
                    <a:pt x="0" y="119602"/>
                  </a:lnTo>
                  <a:lnTo>
                    <a:pt x="1391" y="129967"/>
                  </a:lnTo>
                  <a:lnTo>
                    <a:pt x="3244" y="134213"/>
                  </a:lnTo>
                  <a:lnTo>
                    <a:pt x="10947" y="141753"/>
                  </a:lnTo>
                  <a:lnTo>
                    <a:pt x="21426" y="147574"/>
                  </a:lnTo>
                  <a:lnTo>
                    <a:pt x="51633" y="151617"/>
                  </a:lnTo>
                  <a:lnTo>
                    <a:pt x="70518" y="152048"/>
                  </a:lnTo>
                  <a:lnTo>
                    <a:pt x="117286" y="134306"/>
                  </a:lnTo>
                  <a:lnTo>
                    <a:pt x="139125" y="121166"/>
                  </a:lnTo>
                  <a:lnTo>
                    <a:pt x="160411" y="102820"/>
                  </a:lnTo>
                  <a:lnTo>
                    <a:pt x="165113" y="92875"/>
                  </a:lnTo>
                  <a:lnTo>
                    <a:pt x="168872" y="57032"/>
                  </a:lnTo>
                  <a:lnTo>
                    <a:pt x="168874" y="70242"/>
                  </a:lnTo>
                  <a:lnTo>
                    <a:pt x="171696" y="76280"/>
                  </a:lnTo>
                  <a:lnTo>
                    <a:pt x="191264" y="98270"/>
                  </a:lnTo>
                  <a:lnTo>
                    <a:pt x="210378" y="109899"/>
                  </a:lnTo>
                  <a:lnTo>
                    <a:pt x="223034" y="112877"/>
                  </a:lnTo>
                  <a:lnTo>
                    <a:pt x="265549" y="114081"/>
                  </a:lnTo>
                  <a:lnTo>
                    <a:pt x="272871" y="111286"/>
                  </a:lnTo>
                  <a:lnTo>
                    <a:pt x="304029" y="91739"/>
                  </a:lnTo>
                  <a:lnTo>
                    <a:pt x="308318" y="82659"/>
                  </a:lnTo>
                  <a:lnTo>
                    <a:pt x="311747" y="47507"/>
                  </a:lnTo>
                  <a:lnTo>
                    <a:pt x="311749" y="60717"/>
                  </a:lnTo>
                  <a:lnTo>
                    <a:pt x="314571" y="66755"/>
                  </a:lnTo>
                  <a:lnTo>
                    <a:pt x="316805" y="69847"/>
                  </a:lnTo>
                  <a:lnTo>
                    <a:pt x="329359" y="116525"/>
                  </a:lnTo>
                  <a:lnTo>
                    <a:pt x="330897" y="118901"/>
                  </a:lnTo>
                  <a:lnTo>
                    <a:pt x="332981" y="120486"/>
                  </a:lnTo>
                  <a:lnTo>
                    <a:pt x="335429" y="121542"/>
                  </a:lnTo>
                  <a:lnTo>
                    <a:pt x="337061" y="123305"/>
                  </a:lnTo>
                  <a:lnTo>
                    <a:pt x="340286" y="133047"/>
                  </a:lnTo>
                  <a:lnTo>
                    <a:pt x="340324" y="86210"/>
                  </a:lnTo>
                  <a:lnTo>
                    <a:pt x="340324" y="41720"/>
                  </a:lnTo>
                  <a:lnTo>
                    <a:pt x="343146" y="31501"/>
                  </a:lnTo>
                  <a:lnTo>
                    <a:pt x="347863" y="19797"/>
                  </a:lnTo>
                  <a:lnTo>
                    <a:pt x="348525" y="16317"/>
                  </a:lnTo>
                  <a:lnTo>
                    <a:pt x="354513" y="6361"/>
                  </a:lnTo>
                  <a:lnTo>
                    <a:pt x="360036" y="2733"/>
                  </a:lnTo>
                  <a:lnTo>
                    <a:pt x="369095" y="690"/>
                  </a:lnTo>
                  <a:lnTo>
                    <a:pt x="386694" y="0"/>
                  </a:lnTo>
                  <a:lnTo>
                    <a:pt x="431855" y="25292"/>
                  </a:lnTo>
                  <a:lnTo>
                    <a:pt x="445563" y="34430"/>
                  </a:lnTo>
                  <a:lnTo>
                    <a:pt x="483691" y="76197"/>
                  </a:lnTo>
                  <a:lnTo>
                    <a:pt x="503640" y="101463"/>
                  </a:lnTo>
                  <a:lnTo>
                    <a:pt x="537143" y="148684"/>
                  </a:lnTo>
                  <a:lnTo>
                    <a:pt x="549874" y="1617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100"/>
            <p:cNvSpPr/>
            <p:nvPr>
              <p:custDataLst>
                <p:tags r:id="rId52"/>
              </p:custDataLst>
            </p:nvPr>
          </p:nvSpPr>
          <p:spPr>
            <a:xfrm>
              <a:off x="2629742" y="2727126"/>
              <a:ext cx="511460" cy="377841"/>
            </a:xfrm>
            <a:custGeom>
              <a:avLst/>
              <a:gdLst/>
              <a:ahLst/>
              <a:cxnLst/>
              <a:rect l="0" t="0" r="0" b="0"/>
              <a:pathLst>
                <a:path w="511460" h="377841">
                  <a:moveTo>
                    <a:pt x="180133" y="44649"/>
                  </a:moveTo>
                  <a:lnTo>
                    <a:pt x="180133" y="44649"/>
                  </a:lnTo>
                  <a:lnTo>
                    <a:pt x="175076" y="39592"/>
                  </a:lnTo>
                  <a:lnTo>
                    <a:pt x="169772" y="37110"/>
                  </a:lnTo>
                  <a:lnTo>
                    <a:pt x="154623" y="34327"/>
                  </a:lnTo>
                  <a:lnTo>
                    <a:pt x="144117" y="28655"/>
                  </a:lnTo>
                  <a:lnTo>
                    <a:pt x="116071" y="26002"/>
                  </a:lnTo>
                  <a:lnTo>
                    <a:pt x="70283" y="33835"/>
                  </a:lnTo>
                  <a:lnTo>
                    <a:pt x="50336" y="39799"/>
                  </a:lnTo>
                  <a:lnTo>
                    <a:pt x="25963" y="63438"/>
                  </a:lnTo>
                  <a:lnTo>
                    <a:pt x="8747" y="87140"/>
                  </a:lnTo>
                  <a:lnTo>
                    <a:pt x="1999" y="107569"/>
                  </a:lnTo>
                  <a:lnTo>
                    <a:pt x="0" y="127027"/>
                  </a:lnTo>
                  <a:lnTo>
                    <a:pt x="2354" y="137000"/>
                  </a:lnTo>
                  <a:lnTo>
                    <a:pt x="4464" y="141142"/>
                  </a:lnTo>
                  <a:lnTo>
                    <a:pt x="12452" y="148565"/>
                  </a:lnTo>
                  <a:lnTo>
                    <a:pt x="53354" y="171599"/>
                  </a:lnTo>
                  <a:lnTo>
                    <a:pt x="68753" y="172332"/>
                  </a:lnTo>
                  <a:lnTo>
                    <a:pt x="115959" y="165807"/>
                  </a:lnTo>
                  <a:lnTo>
                    <a:pt x="161067" y="143135"/>
                  </a:lnTo>
                  <a:lnTo>
                    <a:pt x="186480" y="122782"/>
                  </a:lnTo>
                  <a:lnTo>
                    <a:pt x="193537" y="110772"/>
                  </a:lnTo>
                  <a:lnTo>
                    <a:pt x="198068" y="85815"/>
                  </a:lnTo>
                  <a:lnTo>
                    <a:pt x="199085" y="56015"/>
                  </a:lnTo>
                  <a:lnTo>
                    <a:pt x="196317" y="46879"/>
                  </a:lnTo>
                  <a:lnTo>
                    <a:pt x="192618" y="39290"/>
                  </a:lnTo>
                  <a:lnTo>
                    <a:pt x="190973" y="32390"/>
                  </a:lnTo>
                  <a:lnTo>
                    <a:pt x="189477" y="30126"/>
                  </a:lnTo>
                  <a:lnTo>
                    <a:pt x="187420" y="28617"/>
                  </a:lnTo>
                  <a:lnTo>
                    <a:pt x="184991" y="27611"/>
                  </a:lnTo>
                  <a:lnTo>
                    <a:pt x="182313" y="27998"/>
                  </a:lnTo>
                  <a:lnTo>
                    <a:pt x="176516" y="31252"/>
                  </a:lnTo>
                  <a:lnTo>
                    <a:pt x="174547" y="33601"/>
                  </a:lnTo>
                  <a:lnTo>
                    <a:pt x="172358" y="39033"/>
                  </a:lnTo>
                  <a:lnTo>
                    <a:pt x="170762" y="62470"/>
                  </a:lnTo>
                  <a:lnTo>
                    <a:pt x="173499" y="71267"/>
                  </a:lnTo>
                  <a:lnTo>
                    <a:pt x="203725" y="114794"/>
                  </a:lnTo>
                  <a:lnTo>
                    <a:pt x="229232" y="141231"/>
                  </a:lnTo>
                  <a:lnTo>
                    <a:pt x="250067" y="152053"/>
                  </a:lnTo>
                  <a:lnTo>
                    <a:pt x="291039" y="164133"/>
                  </a:lnTo>
                  <a:lnTo>
                    <a:pt x="323436" y="167902"/>
                  </a:lnTo>
                  <a:lnTo>
                    <a:pt x="331313" y="165398"/>
                  </a:lnTo>
                  <a:lnTo>
                    <a:pt x="344992" y="155166"/>
                  </a:lnTo>
                  <a:lnTo>
                    <a:pt x="348654" y="146332"/>
                  </a:lnTo>
                  <a:lnTo>
                    <a:pt x="351411" y="109849"/>
                  </a:lnTo>
                  <a:lnTo>
                    <a:pt x="341872" y="71893"/>
                  </a:lnTo>
                  <a:lnTo>
                    <a:pt x="339817" y="69162"/>
                  </a:lnTo>
                  <a:lnTo>
                    <a:pt x="337389" y="67341"/>
                  </a:lnTo>
                  <a:lnTo>
                    <a:pt x="334691" y="62496"/>
                  </a:lnTo>
                  <a:lnTo>
                    <a:pt x="332959" y="55818"/>
                  </a:lnTo>
                  <a:lnTo>
                    <a:pt x="332723" y="57727"/>
                  </a:lnTo>
                  <a:lnTo>
                    <a:pt x="332535" y="103290"/>
                  </a:lnTo>
                  <a:lnTo>
                    <a:pt x="335356" y="132864"/>
                  </a:lnTo>
                  <a:lnTo>
                    <a:pt x="348780" y="179385"/>
                  </a:lnTo>
                  <a:lnTo>
                    <a:pt x="361181" y="223703"/>
                  </a:lnTo>
                  <a:lnTo>
                    <a:pt x="373822" y="263345"/>
                  </a:lnTo>
                  <a:lnTo>
                    <a:pt x="386511" y="301749"/>
                  </a:lnTo>
                  <a:lnTo>
                    <a:pt x="402383" y="344383"/>
                  </a:lnTo>
                  <a:lnTo>
                    <a:pt x="407479" y="363696"/>
                  </a:lnTo>
                  <a:lnTo>
                    <a:pt x="408175" y="370951"/>
                  </a:lnTo>
                  <a:lnTo>
                    <a:pt x="409420" y="373308"/>
                  </a:lnTo>
                  <a:lnTo>
                    <a:pt x="411308" y="374880"/>
                  </a:lnTo>
                  <a:lnTo>
                    <a:pt x="417851" y="377840"/>
                  </a:lnTo>
                  <a:lnTo>
                    <a:pt x="418137" y="372913"/>
                  </a:lnTo>
                  <a:lnTo>
                    <a:pt x="400342" y="330458"/>
                  </a:lnTo>
                  <a:lnTo>
                    <a:pt x="381675" y="287254"/>
                  </a:lnTo>
                  <a:lnTo>
                    <a:pt x="365210" y="244500"/>
                  </a:lnTo>
                  <a:lnTo>
                    <a:pt x="355032" y="208757"/>
                  </a:lnTo>
                  <a:lnTo>
                    <a:pt x="345314" y="171355"/>
                  </a:lnTo>
                  <a:lnTo>
                    <a:pt x="336790" y="133462"/>
                  </a:lnTo>
                  <a:lnTo>
                    <a:pt x="333374" y="88376"/>
                  </a:lnTo>
                  <a:lnTo>
                    <a:pt x="335604" y="62544"/>
                  </a:lnTo>
                  <a:lnTo>
                    <a:pt x="345790" y="34782"/>
                  </a:lnTo>
                  <a:lnTo>
                    <a:pt x="363139" y="7069"/>
                  </a:lnTo>
                  <a:lnTo>
                    <a:pt x="372946" y="1488"/>
                  </a:lnTo>
                  <a:lnTo>
                    <a:pt x="378525" y="0"/>
                  </a:lnTo>
                  <a:lnTo>
                    <a:pt x="390368" y="1169"/>
                  </a:lnTo>
                  <a:lnTo>
                    <a:pt x="435382" y="16438"/>
                  </a:lnTo>
                  <a:lnTo>
                    <a:pt x="455787" y="28529"/>
                  </a:lnTo>
                  <a:lnTo>
                    <a:pt x="486974" y="57735"/>
                  </a:lnTo>
                  <a:lnTo>
                    <a:pt x="506591" y="89150"/>
                  </a:lnTo>
                  <a:lnTo>
                    <a:pt x="511459" y="113220"/>
                  </a:lnTo>
                  <a:lnTo>
                    <a:pt x="509775" y="125573"/>
                  </a:lnTo>
                  <a:lnTo>
                    <a:pt x="502877" y="138476"/>
                  </a:lnTo>
                  <a:lnTo>
                    <a:pt x="496083" y="145617"/>
                  </a:lnTo>
                  <a:lnTo>
                    <a:pt x="471652" y="158824"/>
                  </a:lnTo>
                  <a:lnTo>
                    <a:pt x="428347" y="173749"/>
                  </a:lnTo>
                  <a:lnTo>
                    <a:pt x="370633" y="177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101"/>
            <p:cNvSpPr/>
            <p:nvPr>
              <p:custDataLst>
                <p:tags r:id="rId53"/>
              </p:custDataLst>
            </p:nvPr>
          </p:nvSpPr>
          <p:spPr>
            <a:xfrm>
              <a:off x="2390775" y="2609850"/>
              <a:ext cx="180408" cy="313814"/>
            </a:xfrm>
            <a:custGeom>
              <a:avLst/>
              <a:gdLst/>
              <a:ahLst/>
              <a:cxnLst/>
              <a:rect l="0" t="0" r="0" b="0"/>
              <a:pathLst>
                <a:path w="180408" h="313814">
                  <a:moveTo>
                    <a:pt x="57150" y="0"/>
                  </a:moveTo>
                  <a:lnTo>
                    <a:pt x="57150" y="0"/>
                  </a:lnTo>
                  <a:lnTo>
                    <a:pt x="57150" y="8201"/>
                  </a:lnTo>
                  <a:lnTo>
                    <a:pt x="82039" y="50583"/>
                  </a:lnTo>
                  <a:lnTo>
                    <a:pt x="104745" y="98060"/>
                  </a:lnTo>
                  <a:lnTo>
                    <a:pt x="120646" y="143245"/>
                  </a:lnTo>
                  <a:lnTo>
                    <a:pt x="131232" y="170501"/>
                  </a:lnTo>
                  <a:lnTo>
                    <a:pt x="154251" y="210888"/>
                  </a:lnTo>
                  <a:lnTo>
                    <a:pt x="171276" y="252635"/>
                  </a:lnTo>
                  <a:lnTo>
                    <a:pt x="180407" y="300214"/>
                  </a:lnTo>
                  <a:lnTo>
                    <a:pt x="177900" y="305584"/>
                  </a:lnTo>
                  <a:lnTo>
                    <a:pt x="172724" y="312598"/>
                  </a:lnTo>
                  <a:lnTo>
                    <a:pt x="169194" y="313558"/>
                  </a:lnTo>
                  <a:lnTo>
                    <a:pt x="166771" y="313813"/>
                  </a:lnTo>
                  <a:lnTo>
                    <a:pt x="153248" y="309117"/>
                  </a:lnTo>
                  <a:lnTo>
                    <a:pt x="107497" y="277466"/>
                  </a:lnTo>
                  <a:lnTo>
                    <a:pt x="61063" y="247395"/>
                  </a:lnTo>
                  <a:lnTo>
                    <a:pt x="22749" y="214145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102"/>
            <p:cNvSpPr/>
            <p:nvPr>
              <p:custDataLst>
                <p:tags r:id="rId54"/>
              </p:custDataLst>
            </p:nvPr>
          </p:nvSpPr>
          <p:spPr>
            <a:xfrm>
              <a:off x="2257425" y="2571750"/>
              <a:ext cx="314326" cy="38101"/>
            </a:xfrm>
            <a:custGeom>
              <a:avLst/>
              <a:gdLst/>
              <a:ahLst/>
              <a:cxnLst/>
              <a:rect l="0" t="0" r="0" b="0"/>
              <a:pathLst>
                <a:path w="314326" h="38101">
                  <a:moveTo>
                    <a:pt x="0" y="38100"/>
                  </a:moveTo>
                  <a:lnTo>
                    <a:pt x="0" y="38100"/>
                  </a:lnTo>
                  <a:lnTo>
                    <a:pt x="23851" y="37042"/>
                  </a:lnTo>
                  <a:lnTo>
                    <a:pt x="54189" y="29899"/>
                  </a:lnTo>
                  <a:lnTo>
                    <a:pt x="91398" y="28749"/>
                  </a:lnTo>
                  <a:lnTo>
                    <a:pt x="132589" y="23553"/>
                  </a:lnTo>
                  <a:lnTo>
                    <a:pt x="172358" y="19939"/>
                  </a:lnTo>
                  <a:lnTo>
                    <a:pt x="217059" y="19226"/>
                  </a:lnTo>
                  <a:lnTo>
                    <a:pt x="244230" y="16280"/>
                  </a:lnTo>
                  <a:lnTo>
                    <a:pt x="3143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103"/>
            <p:cNvSpPr/>
            <p:nvPr>
              <p:custDataLst>
                <p:tags r:id="rId55"/>
              </p:custDataLst>
            </p:nvPr>
          </p:nvSpPr>
          <p:spPr>
            <a:xfrm>
              <a:off x="1847850" y="2733675"/>
              <a:ext cx="285751" cy="9526"/>
            </a:xfrm>
            <a:custGeom>
              <a:avLst/>
              <a:gdLst/>
              <a:ahLst/>
              <a:cxnLst/>
              <a:rect l="0" t="0" r="0" b="0"/>
              <a:pathLst>
                <a:path w="285751" h="9526">
                  <a:moveTo>
                    <a:pt x="0" y="9525"/>
                  </a:moveTo>
                  <a:lnTo>
                    <a:pt x="0" y="9525"/>
                  </a:lnTo>
                  <a:lnTo>
                    <a:pt x="17900" y="1986"/>
                  </a:lnTo>
                  <a:lnTo>
                    <a:pt x="62666" y="116"/>
                  </a:lnTo>
                  <a:lnTo>
                    <a:pt x="109728" y="10"/>
                  </a:lnTo>
                  <a:lnTo>
                    <a:pt x="156552" y="1"/>
                  </a:lnTo>
                  <a:lnTo>
                    <a:pt x="195515" y="0"/>
                  </a:lnTo>
                  <a:lnTo>
                    <a:pt x="241624" y="0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0" name="SMARTInkShape-Group15"/>
          <p:cNvGrpSpPr/>
          <p:nvPr/>
        </p:nvGrpSpPr>
        <p:grpSpPr>
          <a:xfrm>
            <a:off x="4076700" y="2495550"/>
            <a:ext cx="2018564" cy="390341"/>
            <a:chOff x="4076700" y="2495550"/>
            <a:chExt cx="2018564" cy="390341"/>
          </a:xfrm>
        </p:grpSpPr>
        <p:sp>
          <p:nvSpPr>
            <p:cNvPr id="33" name="SMARTInkShape-104"/>
            <p:cNvSpPr/>
            <p:nvPr>
              <p:custDataLst>
                <p:tags r:id="rId44"/>
              </p:custDataLst>
            </p:nvPr>
          </p:nvSpPr>
          <p:spPr>
            <a:xfrm>
              <a:off x="5857875" y="2640546"/>
              <a:ext cx="237389" cy="234514"/>
            </a:xfrm>
            <a:custGeom>
              <a:avLst/>
              <a:gdLst/>
              <a:ahLst/>
              <a:cxnLst/>
              <a:rect l="0" t="0" r="0" b="0"/>
              <a:pathLst>
                <a:path w="237389" h="234514">
                  <a:moveTo>
                    <a:pt x="142875" y="93129"/>
                  </a:moveTo>
                  <a:lnTo>
                    <a:pt x="142875" y="93129"/>
                  </a:lnTo>
                  <a:lnTo>
                    <a:pt x="177542" y="75796"/>
                  </a:lnTo>
                  <a:lnTo>
                    <a:pt x="202132" y="52771"/>
                  </a:lnTo>
                  <a:lnTo>
                    <a:pt x="203546" y="47174"/>
                  </a:lnTo>
                  <a:lnTo>
                    <a:pt x="202296" y="32488"/>
                  </a:lnTo>
                  <a:lnTo>
                    <a:pt x="199422" y="26243"/>
                  </a:lnTo>
                  <a:lnTo>
                    <a:pt x="190585" y="16483"/>
                  </a:lnTo>
                  <a:lnTo>
                    <a:pt x="173709" y="5037"/>
                  </a:lnTo>
                  <a:lnTo>
                    <a:pt x="150247" y="0"/>
                  </a:lnTo>
                  <a:lnTo>
                    <a:pt x="104491" y="5698"/>
                  </a:lnTo>
                  <a:lnTo>
                    <a:pt x="78938" y="9721"/>
                  </a:lnTo>
                  <a:lnTo>
                    <a:pt x="71675" y="12123"/>
                  </a:lnTo>
                  <a:lnTo>
                    <a:pt x="60783" y="20438"/>
                  </a:lnTo>
                  <a:lnTo>
                    <a:pt x="45168" y="37966"/>
                  </a:lnTo>
                  <a:lnTo>
                    <a:pt x="41242" y="47798"/>
                  </a:lnTo>
                  <a:lnTo>
                    <a:pt x="40194" y="53383"/>
                  </a:lnTo>
                  <a:lnTo>
                    <a:pt x="41613" y="59224"/>
                  </a:lnTo>
                  <a:lnTo>
                    <a:pt x="53722" y="77556"/>
                  </a:lnTo>
                  <a:lnTo>
                    <a:pt x="96761" y="121927"/>
                  </a:lnTo>
                  <a:lnTo>
                    <a:pt x="143074" y="156240"/>
                  </a:lnTo>
                  <a:lnTo>
                    <a:pt x="187704" y="185506"/>
                  </a:lnTo>
                  <a:lnTo>
                    <a:pt x="229730" y="210436"/>
                  </a:lnTo>
                  <a:lnTo>
                    <a:pt x="234394" y="216879"/>
                  </a:lnTo>
                  <a:lnTo>
                    <a:pt x="237388" y="224583"/>
                  </a:lnTo>
                  <a:lnTo>
                    <a:pt x="222737" y="230974"/>
                  </a:lnTo>
                  <a:lnTo>
                    <a:pt x="203345" y="234513"/>
                  </a:lnTo>
                  <a:lnTo>
                    <a:pt x="164736" y="228105"/>
                  </a:lnTo>
                  <a:lnTo>
                    <a:pt x="117675" y="213575"/>
                  </a:lnTo>
                  <a:lnTo>
                    <a:pt x="76867" y="202097"/>
                  </a:lnTo>
                  <a:lnTo>
                    <a:pt x="33720" y="193400"/>
                  </a:lnTo>
                  <a:lnTo>
                    <a:pt x="0" y="1883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105"/>
            <p:cNvSpPr/>
            <p:nvPr>
              <p:custDataLst>
                <p:tags r:id="rId45"/>
              </p:custDataLst>
            </p:nvPr>
          </p:nvSpPr>
          <p:spPr>
            <a:xfrm>
              <a:off x="5439202" y="2687410"/>
              <a:ext cx="369922" cy="140078"/>
            </a:xfrm>
            <a:custGeom>
              <a:avLst/>
              <a:gdLst/>
              <a:ahLst/>
              <a:cxnLst/>
              <a:rect l="0" t="0" r="0" b="0"/>
              <a:pathLst>
                <a:path w="369922" h="140078">
                  <a:moveTo>
                    <a:pt x="18623" y="17690"/>
                  </a:moveTo>
                  <a:lnTo>
                    <a:pt x="18623" y="17690"/>
                  </a:lnTo>
                  <a:lnTo>
                    <a:pt x="18623" y="22747"/>
                  </a:lnTo>
                  <a:lnTo>
                    <a:pt x="15801" y="28051"/>
                  </a:lnTo>
                  <a:lnTo>
                    <a:pt x="13567" y="30947"/>
                  </a:lnTo>
                  <a:lnTo>
                    <a:pt x="11084" y="39810"/>
                  </a:lnTo>
                  <a:lnTo>
                    <a:pt x="1013" y="84514"/>
                  </a:lnTo>
                  <a:lnTo>
                    <a:pt x="0" y="101225"/>
                  </a:lnTo>
                  <a:lnTo>
                    <a:pt x="2584" y="110556"/>
                  </a:lnTo>
                  <a:lnTo>
                    <a:pt x="12868" y="125169"/>
                  </a:lnTo>
                  <a:lnTo>
                    <a:pt x="27031" y="135025"/>
                  </a:lnTo>
                  <a:lnTo>
                    <a:pt x="49689" y="139592"/>
                  </a:lnTo>
                  <a:lnTo>
                    <a:pt x="78186" y="140077"/>
                  </a:lnTo>
                  <a:lnTo>
                    <a:pt x="98831" y="132740"/>
                  </a:lnTo>
                  <a:lnTo>
                    <a:pt x="141010" y="103923"/>
                  </a:lnTo>
                  <a:lnTo>
                    <a:pt x="147100" y="97291"/>
                  </a:lnTo>
                  <a:lnTo>
                    <a:pt x="149807" y="90815"/>
                  </a:lnTo>
                  <a:lnTo>
                    <a:pt x="151968" y="56266"/>
                  </a:lnTo>
                  <a:lnTo>
                    <a:pt x="151972" y="60987"/>
                  </a:lnTo>
                  <a:lnTo>
                    <a:pt x="154795" y="66214"/>
                  </a:lnTo>
                  <a:lnTo>
                    <a:pt x="185087" y="97296"/>
                  </a:lnTo>
                  <a:lnTo>
                    <a:pt x="215652" y="115727"/>
                  </a:lnTo>
                  <a:lnTo>
                    <a:pt x="262324" y="124400"/>
                  </a:lnTo>
                  <a:lnTo>
                    <a:pt x="269991" y="126930"/>
                  </a:lnTo>
                  <a:lnTo>
                    <a:pt x="286975" y="126919"/>
                  </a:lnTo>
                  <a:lnTo>
                    <a:pt x="332257" y="120034"/>
                  </a:lnTo>
                  <a:lnTo>
                    <a:pt x="345341" y="113976"/>
                  </a:lnTo>
                  <a:lnTo>
                    <a:pt x="362490" y="99724"/>
                  </a:lnTo>
                  <a:lnTo>
                    <a:pt x="367245" y="91897"/>
                  </a:lnTo>
                  <a:lnTo>
                    <a:pt x="369921" y="76484"/>
                  </a:lnTo>
                  <a:lnTo>
                    <a:pt x="365658" y="58511"/>
                  </a:lnTo>
                  <a:lnTo>
                    <a:pt x="357692" y="44837"/>
                  </a:lnTo>
                  <a:lnTo>
                    <a:pt x="343572" y="29026"/>
                  </a:lnTo>
                  <a:lnTo>
                    <a:pt x="320926" y="15992"/>
                  </a:lnTo>
                  <a:lnTo>
                    <a:pt x="278292" y="6374"/>
                  </a:lnTo>
                  <a:lnTo>
                    <a:pt x="254664" y="931"/>
                  </a:lnTo>
                  <a:lnTo>
                    <a:pt x="215395" y="0"/>
                  </a:lnTo>
                  <a:lnTo>
                    <a:pt x="180548" y="81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106"/>
            <p:cNvSpPr/>
            <p:nvPr>
              <p:custDataLst>
                <p:tags r:id="rId46"/>
              </p:custDataLst>
            </p:nvPr>
          </p:nvSpPr>
          <p:spPr>
            <a:xfrm>
              <a:off x="5193595" y="2667000"/>
              <a:ext cx="187421" cy="161722"/>
            </a:xfrm>
            <a:custGeom>
              <a:avLst/>
              <a:gdLst/>
              <a:ahLst/>
              <a:cxnLst/>
              <a:rect l="0" t="0" r="0" b="0"/>
              <a:pathLst>
                <a:path w="187421" h="161722">
                  <a:moveTo>
                    <a:pt x="130880" y="19050"/>
                  </a:moveTo>
                  <a:lnTo>
                    <a:pt x="130880" y="19050"/>
                  </a:lnTo>
                  <a:lnTo>
                    <a:pt x="130880" y="10849"/>
                  </a:lnTo>
                  <a:lnTo>
                    <a:pt x="129822" y="10408"/>
                  </a:lnTo>
                  <a:lnTo>
                    <a:pt x="111634" y="9559"/>
                  </a:lnTo>
                  <a:lnTo>
                    <a:pt x="103629" y="12363"/>
                  </a:lnTo>
                  <a:lnTo>
                    <a:pt x="61844" y="36973"/>
                  </a:lnTo>
                  <a:lnTo>
                    <a:pt x="20105" y="73205"/>
                  </a:lnTo>
                  <a:lnTo>
                    <a:pt x="5865" y="92128"/>
                  </a:lnTo>
                  <a:lnTo>
                    <a:pt x="0" y="111141"/>
                  </a:lnTo>
                  <a:lnTo>
                    <a:pt x="1450" y="121010"/>
                  </a:lnTo>
                  <a:lnTo>
                    <a:pt x="11004" y="141026"/>
                  </a:lnTo>
                  <a:lnTo>
                    <a:pt x="19746" y="150167"/>
                  </a:lnTo>
                  <a:lnTo>
                    <a:pt x="29629" y="156699"/>
                  </a:lnTo>
                  <a:lnTo>
                    <a:pt x="37549" y="159602"/>
                  </a:lnTo>
                  <a:lnTo>
                    <a:pt x="84260" y="161721"/>
                  </a:lnTo>
                  <a:lnTo>
                    <a:pt x="120495" y="154281"/>
                  </a:lnTo>
                  <a:lnTo>
                    <a:pt x="155749" y="139529"/>
                  </a:lnTo>
                  <a:lnTo>
                    <a:pt x="165922" y="130452"/>
                  </a:lnTo>
                  <a:lnTo>
                    <a:pt x="181076" y="107378"/>
                  </a:lnTo>
                  <a:lnTo>
                    <a:pt x="185970" y="88730"/>
                  </a:lnTo>
                  <a:lnTo>
                    <a:pt x="187420" y="69800"/>
                  </a:lnTo>
                  <a:lnTo>
                    <a:pt x="182114" y="57128"/>
                  </a:lnTo>
                  <a:lnTo>
                    <a:pt x="172701" y="45498"/>
                  </a:lnTo>
                  <a:lnTo>
                    <a:pt x="134883" y="16050"/>
                  </a:lnTo>
                  <a:lnTo>
                    <a:pt x="9278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107"/>
            <p:cNvSpPr/>
            <p:nvPr>
              <p:custDataLst>
                <p:tags r:id="rId47"/>
              </p:custDataLst>
            </p:nvPr>
          </p:nvSpPr>
          <p:spPr>
            <a:xfrm>
              <a:off x="4962525" y="2643113"/>
              <a:ext cx="152401" cy="176274"/>
            </a:xfrm>
            <a:custGeom>
              <a:avLst/>
              <a:gdLst/>
              <a:ahLst/>
              <a:cxnLst/>
              <a:rect l="0" t="0" r="0" b="0"/>
              <a:pathLst>
                <a:path w="152401" h="176274">
                  <a:moveTo>
                    <a:pt x="0" y="128662"/>
                  </a:moveTo>
                  <a:lnTo>
                    <a:pt x="0" y="128662"/>
                  </a:lnTo>
                  <a:lnTo>
                    <a:pt x="0" y="145995"/>
                  </a:lnTo>
                  <a:lnTo>
                    <a:pt x="6546" y="154977"/>
                  </a:lnTo>
                  <a:lnTo>
                    <a:pt x="9701" y="163858"/>
                  </a:lnTo>
                  <a:lnTo>
                    <a:pt x="19039" y="176273"/>
                  </a:lnTo>
                  <a:lnTo>
                    <a:pt x="13991" y="171226"/>
                  </a:lnTo>
                  <a:lnTo>
                    <a:pt x="11509" y="163102"/>
                  </a:lnTo>
                  <a:lnTo>
                    <a:pt x="9641" y="122098"/>
                  </a:lnTo>
                  <a:lnTo>
                    <a:pt x="9541" y="75456"/>
                  </a:lnTo>
                  <a:lnTo>
                    <a:pt x="14584" y="36778"/>
                  </a:lnTo>
                  <a:lnTo>
                    <a:pt x="22783" y="15947"/>
                  </a:lnTo>
                  <a:lnTo>
                    <a:pt x="28823" y="9775"/>
                  </a:lnTo>
                  <a:lnTo>
                    <a:pt x="31915" y="8129"/>
                  </a:lnTo>
                  <a:lnTo>
                    <a:pt x="33977" y="5973"/>
                  </a:lnTo>
                  <a:lnTo>
                    <a:pt x="36268" y="756"/>
                  </a:lnTo>
                  <a:lnTo>
                    <a:pt x="38995" y="0"/>
                  </a:lnTo>
                  <a:lnTo>
                    <a:pt x="69085" y="7283"/>
                  </a:lnTo>
                  <a:lnTo>
                    <a:pt x="80446" y="13332"/>
                  </a:lnTo>
                  <a:lnTo>
                    <a:pt x="125161" y="45762"/>
                  </a:lnTo>
                  <a:lnTo>
                    <a:pt x="152400" y="619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108"/>
            <p:cNvSpPr/>
            <p:nvPr>
              <p:custDataLst>
                <p:tags r:id="rId48"/>
              </p:custDataLst>
            </p:nvPr>
          </p:nvSpPr>
          <p:spPr>
            <a:xfrm>
              <a:off x="4714875" y="2648154"/>
              <a:ext cx="142876" cy="190121"/>
            </a:xfrm>
            <a:custGeom>
              <a:avLst/>
              <a:gdLst/>
              <a:ahLst/>
              <a:cxnLst/>
              <a:rect l="0" t="0" r="0" b="0"/>
              <a:pathLst>
                <a:path w="142876" h="190121">
                  <a:moveTo>
                    <a:pt x="0" y="85521"/>
                  </a:moveTo>
                  <a:lnTo>
                    <a:pt x="0" y="85521"/>
                  </a:lnTo>
                  <a:lnTo>
                    <a:pt x="0" y="90578"/>
                  </a:lnTo>
                  <a:lnTo>
                    <a:pt x="2822" y="95882"/>
                  </a:lnTo>
                  <a:lnTo>
                    <a:pt x="28648" y="140118"/>
                  </a:lnTo>
                  <a:lnTo>
                    <a:pt x="41289" y="159923"/>
                  </a:lnTo>
                  <a:lnTo>
                    <a:pt x="45748" y="172948"/>
                  </a:lnTo>
                  <a:lnTo>
                    <a:pt x="47610" y="190120"/>
                  </a:lnTo>
                  <a:lnTo>
                    <a:pt x="39422" y="155565"/>
                  </a:lnTo>
                  <a:lnTo>
                    <a:pt x="35452" y="123647"/>
                  </a:lnTo>
                  <a:lnTo>
                    <a:pt x="30613" y="101756"/>
                  </a:lnTo>
                  <a:lnTo>
                    <a:pt x="28754" y="57535"/>
                  </a:lnTo>
                  <a:lnTo>
                    <a:pt x="29657" y="31820"/>
                  </a:lnTo>
                  <a:lnTo>
                    <a:pt x="36187" y="15870"/>
                  </a:lnTo>
                  <a:lnTo>
                    <a:pt x="41835" y="7646"/>
                  </a:lnTo>
                  <a:lnTo>
                    <a:pt x="45882" y="5029"/>
                  </a:lnTo>
                  <a:lnTo>
                    <a:pt x="56023" y="2122"/>
                  </a:lnTo>
                  <a:lnTo>
                    <a:pt x="100456" y="0"/>
                  </a:lnTo>
                  <a:lnTo>
                    <a:pt x="142875" y="93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109"/>
            <p:cNvSpPr/>
            <p:nvPr>
              <p:custDataLst>
                <p:tags r:id="rId49"/>
              </p:custDataLst>
            </p:nvPr>
          </p:nvSpPr>
          <p:spPr>
            <a:xfrm>
              <a:off x="4477473" y="2695575"/>
              <a:ext cx="206767" cy="160203"/>
            </a:xfrm>
            <a:custGeom>
              <a:avLst/>
              <a:gdLst/>
              <a:ahLst/>
              <a:cxnLst/>
              <a:rect l="0" t="0" r="0" b="0"/>
              <a:pathLst>
                <a:path w="206767" h="160203">
                  <a:moveTo>
                    <a:pt x="132627" y="9525"/>
                  </a:moveTo>
                  <a:lnTo>
                    <a:pt x="132627" y="9525"/>
                  </a:lnTo>
                  <a:lnTo>
                    <a:pt x="132627" y="4468"/>
                  </a:lnTo>
                  <a:lnTo>
                    <a:pt x="131569" y="2979"/>
                  </a:lnTo>
                  <a:lnTo>
                    <a:pt x="129805" y="1986"/>
                  </a:lnTo>
                  <a:lnTo>
                    <a:pt x="127571" y="1324"/>
                  </a:lnTo>
                  <a:lnTo>
                    <a:pt x="125023" y="1941"/>
                  </a:lnTo>
                  <a:lnTo>
                    <a:pt x="79369" y="22425"/>
                  </a:lnTo>
                  <a:lnTo>
                    <a:pt x="34244" y="55221"/>
                  </a:lnTo>
                  <a:lnTo>
                    <a:pt x="7514" y="86137"/>
                  </a:lnTo>
                  <a:lnTo>
                    <a:pt x="2938" y="96844"/>
                  </a:lnTo>
                  <a:lnTo>
                    <a:pt x="0" y="120965"/>
                  </a:lnTo>
                  <a:lnTo>
                    <a:pt x="2420" y="130668"/>
                  </a:lnTo>
                  <a:lnTo>
                    <a:pt x="4548" y="134737"/>
                  </a:lnTo>
                  <a:lnTo>
                    <a:pt x="27767" y="150576"/>
                  </a:lnTo>
                  <a:lnTo>
                    <a:pt x="51346" y="158563"/>
                  </a:lnTo>
                  <a:lnTo>
                    <a:pt x="85880" y="160202"/>
                  </a:lnTo>
                  <a:lnTo>
                    <a:pt x="132742" y="148580"/>
                  </a:lnTo>
                  <a:lnTo>
                    <a:pt x="156180" y="134453"/>
                  </a:lnTo>
                  <a:lnTo>
                    <a:pt x="194764" y="98499"/>
                  </a:lnTo>
                  <a:lnTo>
                    <a:pt x="204190" y="81631"/>
                  </a:lnTo>
                  <a:lnTo>
                    <a:pt x="206766" y="69442"/>
                  </a:lnTo>
                  <a:lnTo>
                    <a:pt x="205089" y="56969"/>
                  </a:lnTo>
                  <a:lnTo>
                    <a:pt x="203160" y="50679"/>
                  </a:lnTo>
                  <a:lnTo>
                    <a:pt x="180219" y="26658"/>
                  </a:lnTo>
                  <a:lnTo>
                    <a:pt x="164010" y="17140"/>
                  </a:lnTo>
                  <a:lnTo>
                    <a:pt x="118846" y="3982"/>
                  </a:lnTo>
                  <a:lnTo>
                    <a:pt x="10405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110"/>
            <p:cNvSpPr/>
            <p:nvPr>
              <p:custDataLst>
                <p:tags r:id="rId50"/>
              </p:custDataLst>
            </p:nvPr>
          </p:nvSpPr>
          <p:spPr>
            <a:xfrm>
              <a:off x="4076700" y="2495550"/>
              <a:ext cx="351699" cy="390341"/>
            </a:xfrm>
            <a:custGeom>
              <a:avLst/>
              <a:gdLst/>
              <a:ahLst/>
              <a:cxnLst/>
              <a:rect l="0" t="0" r="0" b="0"/>
              <a:pathLst>
                <a:path w="351699" h="390341">
                  <a:moveTo>
                    <a:pt x="0" y="0"/>
                  </a:moveTo>
                  <a:lnTo>
                    <a:pt x="0" y="0"/>
                  </a:lnTo>
                  <a:lnTo>
                    <a:pt x="13257" y="13257"/>
                  </a:lnTo>
                  <a:lnTo>
                    <a:pt x="16475" y="22120"/>
                  </a:lnTo>
                  <a:lnTo>
                    <a:pt x="26315" y="65355"/>
                  </a:lnTo>
                  <a:lnTo>
                    <a:pt x="38281" y="107336"/>
                  </a:lnTo>
                  <a:lnTo>
                    <a:pt x="44857" y="146456"/>
                  </a:lnTo>
                  <a:lnTo>
                    <a:pt x="49627" y="188739"/>
                  </a:lnTo>
                  <a:lnTo>
                    <a:pt x="54865" y="218292"/>
                  </a:lnTo>
                  <a:lnTo>
                    <a:pt x="60720" y="256122"/>
                  </a:lnTo>
                  <a:lnTo>
                    <a:pt x="64911" y="298843"/>
                  </a:lnTo>
                  <a:lnTo>
                    <a:pt x="67385" y="340665"/>
                  </a:lnTo>
                  <a:lnTo>
                    <a:pt x="74176" y="362464"/>
                  </a:lnTo>
                  <a:lnTo>
                    <a:pt x="83130" y="379847"/>
                  </a:lnTo>
                  <a:lnTo>
                    <a:pt x="85212" y="388416"/>
                  </a:lnTo>
                  <a:lnTo>
                    <a:pt x="86442" y="389119"/>
                  </a:lnTo>
                  <a:lnTo>
                    <a:pt x="93881" y="390340"/>
                  </a:lnTo>
                  <a:lnTo>
                    <a:pt x="94337" y="389343"/>
                  </a:lnTo>
                  <a:lnTo>
                    <a:pt x="101772" y="349803"/>
                  </a:lnTo>
                  <a:lnTo>
                    <a:pt x="104182" y="310985"/>
                  </a:lnTo>
                  <a:lnTo>
                    <a:pt x="109714" y="267922"/>
                  </a:lnTo>
                  <a:lnTo>
                    <a:pt x="116518" y="222058"/>
                  </a:lnTo>
                  <a:lnTo>
                    <a:pt x="122694" y="207701"/>
                  </a:lnTo>
                  <a:lnTo>
                    <a:pt x="148429" y="170508"/>
                  </a:lnTo>
                  <a:lnTo>
                    <a:pt x="155221" y="165740"/>
                  </a:lnTo>
                  <a:lnTo>
                    <a:pt x="196052" y="162260"/>
                  </a:lnTo>
                  <a:lnTo>
                    <a:pt x="215664" y="167081"/>
                  </a:lnTo>
                  <a:lnTo>
                    <a:pt x="257980" y="188775"/>
                  </a:lnTo>
                  <a:lnTo>
                    <a:pt x="283166" y="202336"/>
                  </a:lnTo>
                  <a:lnTo>
                    <a:pt x="304035" y="222582"/>
                  </a:lnTo>
                  <a:lnTo>
                    <a:pt x="340011" y="266172"/>
                  </a:lnTo>
                  <a:lnTo>
                    <a:pt x="346908" y="279165"/>
                  </a:lnTo>
                  <a:lnTo>
                    <a:pt x="351698" y="311119"/>
                  </a:lnTo>
                  <a:lnTo>
                    <a:pt x="349280" y="321014"/>
                  </a:lnTo>
                  <a:lnTo>
                    <a:pt x="339104" y="335990"/>
                  </a:lnTo>
                  <a:lnTo>
                    <a:pt x="311694" y="355685"/>
                  </a:lnTo>
                  <a:lnTo>
                    <a:pt x="286028" y="366326"/>
                  </a:lnTo>
                  <a:lnTo>
                    <a:pt x="246223" y="370797"/>
                  </a:lnTo>
                  <a:lnTo>
                    <a:pt x="199837" y="368564"/>
                  </a:lnTo>
                  <a:lnTo>
                    <a:pt x="152375" y="360704"/>
                  </a:lnTo>
                  <a:lnTo>
                    <a:pt x="114300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5" name="SMARTInkShape-Group16"/>
          <p:cNvGrpSpPr/>
          <p:nvPr/>
        </p:nvGrpSpPr>
        <p:grpSpPr>
          <a:xfrm>
            <a:off x="6448541" y="2457734"/>
            <a:ext cx="1046664" cy="428342"/>
            <a:chOff x="6448541" y="2457734"/>
            <a:chExt cx="1046664" cy="428342"/>
          </a:xfrm>
        </p:grpSpPr>
        <p:sp>
          <p:nvSpPr>
            <p:cNvPr id="41" name="SMARTInkShape-111"/>
            <p:cNvSpPr/>
            <p:nvPr>
              <p:custDataLst>
                <p:tags r:id="rId40"/>
              </p:custDataLst>
            </p:nvPr>
          </p:nvSpPr>
          <p:spPr>
            <a:xfrm>
              <a:off x="7058025" y="2602420"/>
              <a:ext cx="437180" cy="236031"/>
            </a:xfrm>
            <a:custGeom>
              <a:avLst/>
              <a:gdLst/>
              <a:ahLst/>
              <a:cxnLst/>
              <a:rect l="0" t="0" r="0" b="0"/>
              <a:pathLst>
                <a:path w="437180" h="236031">
                  <a:moveTo>
                    <a:pt x="0" y="64580"/>
                  </a:moveTo>
                  <a:lnTo>
                    <a:pt x="0" y="64580"/>
                  </a:lnTo>
                  <a:lnTo>
                    <a:pt x="5056" y="64580"/>
                  </a:lnTo>
                  <a:lnTo>
                    <a:pt x="10361" y="67402"/>
                  </a:lnTo>
                  <a:lnTo>
                    <a:pt x="16247" y="73243"/>
                  </a:lnTo>
                  <a:lnTo>
                    <a:pt x="28648" y="97061"/>
                  </a:lnTo>
                  <a:lnTo>
                    <a:pt x="35299" y="120065"/>
                  </a:lnTo>
                  <a:lnTo>
                    <a:pt x="37936" y="166083"/>
                  </a:lnTo>
                  <a:lnTo>
                    <a:pt x="35205" y="176014"/>
                  </a:lnTo>
                  <a:lnTo>
                    <a:pt x="31522" y="183956"/>
                  </a:lnTo>
                  <a:lnTo>
                    <a:pt x="28690" y="197323"/>
                  </a:lnTo>
                  <a:lnTo>
                    <a:pt x="27539" y="188089"/>
                  </a:lnTo>
                  <a:lnTo>
                    <a:pt x="20377" y="154066"/>
                  </a:lnTo>
                  <a:lnTo>
                    <a:pt x="27367" y="107230"/>
                  </a:lnTo>
                  <a:lnTo>
                    <a:pt x="41726" y="59675"/>
                  </a:lnTo>
                  <a:lnTo>
                    <a:pt x="50933" y="39608"/>
                  </a:lnTo>
                  <a:lnTo>
                    <a:pt x="60031" y="29493"/>
                  </a:lnTo>
                  <a:lnTo>
                    <a:pt x="83119" y="14375"/>
                  </a:lnTo>
                  <a:lnTo>
                    <a:pt x="101768" y="9488"/>
                  </a:lnTo>
                  <a:lnTo>
                    <a:pt x="125757" y="13096"/>
                  </a:lnTo>
                  <a:lnTo>
                    <a:pt x="167887" y="38075"/>
                  </a:lnTo>
                  <a:lnTo>
                    <a:pt x="177981" y="50683"/>
                  </a:lnTo>
                  <a:lnTo>
                    <a:pt x="204479" y="95593"/>
                  </a:lnTo>
                  <a:lnTo>
                    <a:pt x="214370" y="140043"/>
                  </a:lnTo>
                  <a:lnTo>
                    <a:pt x="210393" y="175190"/>
                  </a:lnTo>
                  <a:lnTo>
                    <a:pt x="204281" y="188176"/>
                  </a:lnTo>
                  <a:lnTo>
                    <a:pt x="194583" y="204565"/>
                  </a:lnTo>
                  <a:lnTo>
                    <a:pt x="193222" y="208703"/>
                  </a:lnTo>
                  <a:lnTo>
                    <a:pt x="191257" y="211462"/>
                  </a:lnTo>
                  <a:lnTo>
                    <a:pt x="188888" y="213302"/>
                  </a:lnTo>
                  <a:lnTo>
                    <a:pt x="186251" y="214527"/>
                  </a:lnTo>
                  <a:lnTo>
                    <a:pt x="184492" y="214287"/>
                  </a:lnTo>
                  <a:lnTo>
                    <a:pt x="183320" y="213068"/>
                  </a:lnTo>
                  <a:lnTo>
                    <a:pt x="181438" y="208564"/>
                  </a:lnTo>
                  <a:lnTo>
                    <a:pt x="180987" y="162703"/>
                  </a:lnTo>
                  <a:lnTo>
                    <a:pt x="183799" y="120854"/>
                  </a:lnTo>
                  <a:lnTo>
                    <a:pt x="194159" y="92896"/>
                  </a:lnTo>
                  <a:lnTo>
                    <a:pt x="216622" y="55004"/>
                  </a:lnTo>
                  <a:lnTo>
                    <a:pt x="245277" y="31521"/>
                  </a:lnTo>
                  <a:lnTo>
                    <a:pt x="287424" y="8512"/>
                  </a:lnTo>
                  <a:lnTo>
                    <a:pt x="314821" y="1048"/>
                  </a:lnTo>
                  <a:lnTo>
                    <a:pt x="324181" y="0"/>
                  </a:lnTo>
                  <a:lnTo>
                    <a:pt x="357580" y="8639"/>
                  </a:lnTo>
                  <a:lnTo>
                    <a:pt x="384173" y="19547"/>
                  </a:lnTo>
                  <a:lnTo>
                    <a:pt x="395816" y="29043"/>
                  </a:lnTo>
                  <a:lnTo>
                    <a:pt x="411914" y="52387"/>
                  </a:lnTo>
                  <a:lnTo>
                    <a:pt x="430772" y="98076"/>
                  </a:lnTo>
                  <a:lnTo>
                    <a:pt x="437179" y="144642"/>
                  </a:lnTo>
                  <a:lnTo>
                    <a:pt x="436900" y="178585"/>
                  </a:lnTo>
                  <a:lnTo>
                    <a:pt x="419100" y="2360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112"/>
            <p:cNvSpPr/>
            <p:nvPr>
              <p:custDataLst>
                <p:tags r:id="rId41"/>
              </p:custDataLst>
            </p:nvPr>
          </p:nvSpPr>
          <p:spPr>
            <a:xfrm>
              <a:off x="6841030" y="2657475"/>
              <a:ext cx="183181" cy="166334"/>
            </a:xfrm>
            <a:custGeom>
              <a:avLst/>
              <a:gdLst/>
              <a:ahLst/>
              <a:cxnLst/>
              <a:rect l="0" t="0" r="0" b="0"/>
              <a:pathLst>
                <a:path w="183181" h="166334">
                  <a:moveTo>
                    <a:pt x="159845" y="9525"/>
                  </a:moveTo>
                  <a:lnTo>
                    <a:pt x="159845" y="9525"/>
                  </a:lnTo>
                  <a:lnTo>
                    <a:pt x="143443" y="1324"/>
                  </a:lnTo>
                  <a:lnTo>
                    <a:pt x="114513" y="116"/>
                  </a:lnTo>
                  <a:lnTo>
                    <a:pt x="89821" y="7627"/>
                  </a:lnTo>
                  <a:lnTo>
                    <a:pt x="45334" y="26570"/>
                  </a:lnTo>
                  <a:lnTo>
                    <a:pt x="25256" y="42563"/>
                  </a:lnTo>
                  <a:lnTo>
                    <a:pt x="16066" y="54547"/>
                  </a:lnTo>
                  <a:lnTo>
                    <a:pt x="2602" y="92580"/>
                  </a:lnTo>
                  <a:lnTo>
                    <a:pt x="0" y="108527"/>
                  </a:lnTo>
                  <a:lnTo>
                    <a:pt x="1667" y="119848"/>
                  </a:lnTo>
                  <a:lnTo>
                    <a:pt x="11359" y="140796"/>
                  </a:lnTo>
                  <a:lnTo>
                    <a:pt x="20121" y="150065"/>
                  </a:lnTo>
                  <a:lnTo>
                    <a:pt x="25421" y="154018"/>
                  </a:lnTo>
                  <a:lnTo>
                    <a:pt x="39776" y="158411"/>
                  </a:lnTo>
                  <a:lnTo>
                    <a:pt x="85960" y="166333"/>
                  </a:lnTo>
                  <a:lnTo>
                    <a:pt x="130517" y="154901"/>
                  </a:lnTo>
                  <a:lnTo>
                    <a:pt x="153390" y="143734"/>
                  </a:lnTo>
                  <a:lnTo>
                    <a:pt x="176629" y="122315"/>
                  </a:lnTo>
                  <a:lnTo>
                    <a:pt x="183180" y="108690"/>
                  </a:lnTo>
                  <a:lnTo>
                    <a:pt x="181811" y="73950"/>
                  </a:lnTo>
                  <a:lnTo>
                    <a:pt x="174703" y="45312"/>
                  </a:lnTo>
                  <a:lnTo>
                    <a:pt x="166096" y="33192"/>
                  </a:lnTo>
                  <a:lnTo>
                    <a:pt x="13127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113"/>
            <p:cNvSpPr/>
            <p:nvPr>
              <p:custDataLst>
                <p:tags r:id="rId42"/>
              </p:custDataLst>
            </p:nvPr>
          </p:nvSpPr>
          <p:spPr>
            <a:xfrm>
              <a:off x="6448541" y="2629478"/>
              <a:ext cx="418985" cy="189757"/>
            </a:xfrm>
            <a:custGeom>
              <a:avLst/>
              <a:gdLst/>
              <a:ahLst/>
              <a:cxnLst/>
              <a:rect l="0" t="0" r="0" b="0"/>
              <a:pathLst>
                <a:path w="418985" h="189757">
                  <a:moveTo>
                    <a:pt x="9409" y="47047"/>
                  </a:moveTo>
                  <a:lnTo>
                    <a:pt x="9409" y="47047"/>
                  </a:lnTo>
                  <a:lnTo>
                    <a:pt x="0" y="47047"/>
                  </a:lnTo>
                  <a:lnTo>
                    <a:pt x="4975" y="41990"/>
                  </a:lnTo>
                  <a:lnTo>
                    <a:pt x="10261" y="39508"/>
                  </a:lnTo>
                  <a:lnTo>
                    <a:pt x="53972" y="37696"/>
                  </a:lnTo>
                  <a:lnTo>
                    <a:pt x="91942" y="37556"/>
                  </a:lnTo>
                  <a:lnTo>
                    <a:pt x="139149" y="37529"/>
                  </a:lnTo>
                  <a:lnTo>
                    <a:pt x="180146" y="37523"/>
                  </a:lnTo>
                  <a:lnTo>
                    <a:pt x="227332" y="37522"/>
                  </a:lnTo>
                  <a:lnTo>
                    <a:pt x="273033" y="37522"/>
                  </a:lnTo>
                  <a:lnTo>
                    <a:pt x="282150" y="38580"/>
                  </a:lnTo>
                  <a:lnTo>
                    <a:pt x="293258" y="42579"/>
                  </a:lnTo>
                  <a:lnTo>
                    <a:pt x="297067" y="45127"/>
                  </a:lnTo>
                  <a:lnTo>
                    <a:pt x="301299" y="50779"/>
                  </a:lnTo>
                  <a:lnTo>
                    <a:pt x="303681" y="59912"/>
                  </a:lnTo>
                  <a:lnTo>
                    <a:pt x="304658" y="102515"/>
                  </a:lnTo>
                  <a:lnTo>
                    <a:pt x="304682" y="149058"/>
                  </a:lnTo>
                  <a:lnTo>
                    <a:pt x="304684" y="189756"/>
                  </a:lnTo>
                  <a:lnTo>
                    <a:pt x="303626" y="156805"/>
                  </a:lnTo>
                  <a:lnTo>
                    <a:pt x="296483" y="121185"/>
                  </a:lnTo>
                  <a:lnTo>
                    <a:pt x="292511" y="80067"/>
                  </a:lnTo>
                  <a:lnTo>
                    <a:pt x="289748" y="59606"/>
                  </a:lnTo>
                  <a:lnTo>
                    <a:pt x="294237" y="27521"/>
                  </a:lnTo>
                  <a:lnTo>
                    <a:pt x="297571" y="19672"/>
                  </a:lnTo>
                  <a:lnTo>
                    <a:pt x="308336" y="6009"/>
                  </a:lnTo>
                  <a:lnTo>
                    <a:pt x="314421" y="2349"/>
                  </a:lnTo>
                  <a:lnTo>
                    <a:pt x="326619" y="289"/>
                  </a:lnTo>
                  <a:lnTo>
                    <a:pt x="332007" y="0"/>
                  </a:lnTo>
                  <a:lnTo>
                    <a:pt x="340817" y="2501"/>
                  </a:lnTo>
                  <a:lnTo>
                    <a:pt x="349318" y="6082"/>
                  </a:lnTo>
                  <a:lnTo>
                    <a:pt x="377667" y="14025"/>
                  </a:lnTo>
                  <a:lnTo>
                    <a:pt x="418984" y="375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114"/>
            <p:cNvSpPr/>
            <p:nvPr>
              <p:custDataLst>
                <p:tags r:id="rId43"/>
              </p:custDataLst>
            </p:nvPr>
          </p:nvSpPr>
          <p:spPr>
            <a:xfrm>
              <a:off x="6536508" y="2457734"/>
              <a:ext cx="182680" cy="428342"/>
            </a:xfrm>
            <a:custGeom>
              <a:avLst/>
              <a:gdLst/>
              <a:ahLst/>
              <a:cxnLst/>
              <a:rect l="0" t="0" r="0" b="0"/>
              <a:pathLst>
                <a:path w="182680" h="428342">
                  <a:moveTo>
                    <a:pt x="150042" y="161641"/>
                  </a:moveTo>
                  <a:lnTo>
                    <a:pt x="150042" y="161641"/>
                  </a:lnTo>
                  <a:lnTo>
                    <a:pt x="166518" y="125868"/>
                  </a:lnTo>
                  <a:lnTo>
                    <a:pt x="182199" y="79994"/>
                  </a:lnTo>
                  <a:lnTo>
                    <a:pt x="182679" y="66792"/>
                  </a:lnTo>
                  <a:lnTo>
                    <a:pt x="174363" y="30958"/>
                  </a:lnTo>
                  <a:lnTo>
                    <a:pt x="169431" y="22660"/>
                  </a:lnTo>
                  <a:lnTo>
                    <a:pt x="155484" y="10619"/>
                  </a:lnTo>
                  <a:lnTo>
                    <a:pt x="139895" y="2946"/>
                  </a:lnTo>
                  <a:lnTo>
                    <a:pt x="97058" y="0"/>
                  </a:lnTo>
                  <a:lnTo>
                    <a:pt x="52998" y="12998"/>
                  </a:lnTo>
                  <a:lnTo>
                    <a:pt x="40589" y="21847"/>
                  </a:lnTo>
                  <a:lnTo>
                    <a:pt x="9578" y="64676"/>
                  </a:lnTo>
                  <a:lnTo>
                    <a:pt x="5600" y="71597"/>
                  </a:lnTo>
                  <a:lnTo>
                    <a:pt x="0" y="111678"/>
                  </a:lnTo>
                  <a:lnTo>
                    <a:pt x="1512" y="145785"/>
                  </a:lnTo>
                  <a:lnTo>
                    <a:pt x="8313" y="192221"/>
                  </a:lnTo>
                  <a:lnTo>
                    <a:pt x="20093" y="236355"/>
                  </a:lnTo>
                  <a:lnTo>
                    <a:pt x="32612" y="275648"/>
                  </a:lnTo>
                  <a:lnTo>
                    <a:pt x="43391" y="318471"/>
                  </a:lnTo>
                  <a:lnTo>
                    <a:pt x="45020" y="359427"/>
                  </a:lnTo>
                  <a:lnTo>
                    <a:pt x="45245" y="404286"/>
                  </a:lnTo>
                  <a:lnTo>
                    <a:pt x="45252" y="409129"/>
                  </a:lnTo>
                  <a:lnTo>
                    <a:pt x="44199" y="412358"/>
                  </a:lnTo>
                  <a:lnTo>
                    <a:pt x="42438" y="414511"/>
                  </a:lnTo>
                  <a:lnTo>
                    <a:pt x="40206" y="415946"/>
                  </a:lnTo>
                  <a:lnTo>
                    <a:pt x="38718" y="417961"/>
                  </a:lnTo>
                  <a:lnTo>
                    <a:pt x="35742" y="4283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8" name="SMARTInkShape-Group17"/>
          <p:cNvGrpSpPr/>
          <p:nvPr/>
        </p:nvGrpSpPr>
        <p:grpSpPr>
          <a:xfrm>
            <a:off x="7772400" y="2447925"/>
            <a:ext cx="838201" cy="428626"/>
            <a:chOff x="7772400" y="2447925"/>
            <a:chExt cx="838201" cy="428626"/>
          </a:xfrm>
        </p:grpSpPr>
        <p:sp>
          <p:nvSpPr>
            <p:cNvPr id="46" name="SMARTInkShape-115"/>
            <p:cNvSpPr/>
            <p:nvPr>
              <p:custDataLst>
                <p:tags r:id="rId38"/>
              </p:custDataLst>
            </p:nvPr>
          </p:nvSpPr>
          <p:spPr>
            <a:xfrm>
              <a:off x="7772400" y="2458102"/>
              <a:ext cx="838201" cy="397296"/>
            </a:xfrm>
            <a:custGeom>
              <a:avLst/>
              <a:gdLst/>
              <a:ahLst/>
              <a:cxnLst/>
              <a:rect l="0" t="0" r="0" b="0"/>
              <a:pathLst>
                <a:path w="838201" h="397296">
                  <a:moveTo>
                    <a:pt x="0" y="208898"/>
                  </a:moveTo>
                  <a:lnTo>
                    <a:pt x="0" y="208898"/>
                  </a:lnTo>
                  <a:lnTo>
                    <a:pt x="5056" y="213955"/>
                  </a:lnTo>
                  <a:lnTo>
                    <a:pt x="13183" y="216437"/>
                  </a:lnTo>
                  <a:lnTo>
                    <a:pt x="58307" y="225788"/>
                  </a:lnTo>
                  <a:lnTo>
                    <a:pt x="76715" y="225930"/>
                  </a:lnTo>
                  <a:lnTo>
                    <a:pt x="117224" y="217397"/>
                  </a:lnTo>
                  <a:lnTo>
                    <a:pt x="153267" y="208594"/>
                  </a:lnTo>
                  <a:lnTo>
                    <a:pt x="198315" y="196138"/>
                  </a:lnTo>
                  <a:lnTo>
                    <a:pt x="237787" y="176940"/>
                  </a:lnTo>
                  <a:lnTo>
                    <a:pt x="276158" y="159037"/>
                  </a:lnTo>
                  <a:lnTo>
                    <a:pt x="309255" y="135431"/>
                  </a:lnTo>
                  <a:lnTo>
                    <a:pt x="335826" y="89533"/>
                  </a:lnTo>
                  <a:lnTo>
                    <a:pt x="352330" y="46306"/>
                  </a:lnTo>
                  <a:lnTo>
                    <a:pt x="360049" y="18854"/>
                  </a:lnTo>
                  <a:lnTo>
                    <a:pt x="359625" y="14469"/>
                  </a:lnTo>
                  <a:lnTo>
                    <a:pt x="352768" y="0"/>
                  </a:lnTo>
                  <a:lnTo>
                    <a:pt x="351434" y="8139"/>
                  </a:lnTo>
                  <a:lnTo>
                    <a:pt x="337243" y="49779"/>
                  </a:lnTo>
                  <a:lnTo>
                    <a:pt x="334139" y="95779"/>
                  </a:lnTo>
                  <a:lnTo>
                    <a:pt x="333601" y="133048"/>
                  </a:lnTo>
                  <a:lnTo>
                    <a:pt x="336265" y="173724"/>
                  </a:lnTo>
                  <a:lnTo>
                    <a:pt x="340934" y="216468"/>
                  </a:lnTo>
                  <a:lnTo>
                    <a:pt x="345139" y="258766"/>
                  </a:lnTo>
                  <a:lnTo>
                    <a:pt x="350266" y="299168"/>
                  </a:lnTo>
                  <a:lnTo>
                    <a:pt x="357055" y="341264"/>
                  </a:lnTo>
                  <a:lnTo>
                    <a:pt x="370696" y="388751"/>
                  </a:lnTo>
                  <a:lnTo>
                    <a:pt x="371321" y="397295"/>
                  </a:lnTo>
                  <a:lnTo>
                    <a:pt x="372525" y="361490"/>
                  </a:lnTo>
                  <a:lnTo>
                    <a:pt x="378018" y="314553"/>
                  </a:lnTo>
                  <a:lnTo>
                    <a:pt x="380411" y="268103"/>
                  </a:lnTo>
                  <a:lnTo>
                    <a:pt x="383648" y="240904"/>
                  </a:lnTo>
                  <a:lnTo>
                    <a:pt x="389166" y="222864"/>
                  </a:lnTo>
                  <a:lnTo>
                    <a:pt x="395179" y="214682"/>
                  </a:lnTo>
                  <a:lnTo>
                    <a:pt x="397861" y="213812"/>
                  </a:lnTo>
                  <a:lnTo>
                    <a:pt x="400707" y="214291"/>
                  </a:lnTo>
                  <a:lnTo>
                    <a:pt x="406692" y="216586"/>
                  </a:lnTo>
                  <a:lnTo>
                    <a:pt x="412880" y="217607"/>
                  </a:lnTo>
                  <a:lnTo>
                    <a:pt x="445069" y="261268"/>
                  </a:lnTo>
                  <a:lnTo>
                    <a:pt x="476325" y="301951"/>
                  </a:lnTo>
                  <a:lnTo>
                    <a:pt x="506721" y="329114"/>
                  </a:lnTo>
                  <a:lnTo>
                    <a:pt x="552700" y="350880"/>
                  </a:lnTo>
                  <a:lnTo>
                    <a:pt x="590600" y="364297"/>
                  </a:lnTo>
                  <a:lnTo>
                    <a:pt x="609622" y="365100"/>
                  </a:lnTo>
                  <a:lnTo>
                    <a:pt x="657228" y="359682"/>
                  </a:lnTo>
                  <a:lnTo>
                    <a:pt x="684743" y="346238"/>
                  </a:lnTo>
                  <a:lnTo>
                    <a:pt x="705713" y="328848"/>
                  </a:lnTo>
                  <a:lnTo>
                    <a:pt x="719099" y="309233"/>
                  </a:lnTo>
                  <a:lnTo>
                    <a:pt x="736386" y="265463"/>
                  </a:lnTo>
                  <a:lnTo>
                    <a:pt x="737210" y="249560"/>
                  </a:lnTo>
                  <a:lnTo>
                    <a:pt x="729116" y="222104"/>
                  </a:lnTo>
                  <a:lnTo>
                    <a:pt x="715332" y="202698"/>
                  </a:lnTo>
                  <a:lnTo>
                    <a:pt x="703865" y="195559"/>
                  </a:lnTo>
                  <a:lnTo>
                    <a:pt x="682686" y="191540"/>
                  </a:lnTo>
                  <a:lnTo>
                    <a:pt x="652142" y="190182"/>
                  </a:lnTo>
                  <a:lnTo>
                    <a:pt x="635916" y="198463"/>
                  </a:lnTo>
                  <a:lnTo>
                    <a:pt x="604686" y="224593"/>
                  </a:lnTo>
                  <a:lnTo>
                    <a:pt x="596832" y="237393"/>
                  </a:lnTo>
                  <a:lnTo>
                    <a:pt x="594738" y="243770"/>
                  </a:lnTo>
                  <a:lnTo>
                    <a:pt x="595233" y="256499"/>
                  </a:lnTo>
                  <a:lnTo>
                    <a:pt x="604175" y="281918"/>
                  </a:lnTo>
                  <a:lnTo>
                    <a:pt x="623162" y="300972"/>
                  </a:lnTo>
                  <a:lnTo>
                    <a:pt x="659081" y="325315"/>
                  </a:lnTo>
                  <a:lnTo>
                    <a:pt x="705844" y="341412"/>
                  </a:lnTo>
                  <a:lnTo>
                    <a:pt x="743245" y="348703"/>
                  </a:lnTo>
                  <a:lnTo>
                    <a:pt x="786782" y="348041"/>
                  </a:lnTo>
                  <a:lnTo>
                    <a:pt x="838200" y="3422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116"/>
            <p:cNvSpPr/>
            <p:nvPr>
              <p:custDataLst>
                <p:tags r:id="rId39"/>
              </p:custDataLst>
            </p:nvPr>
          </p:nvSpPr>
          <p:spPr>
            <a:xfrm>
              <a:off x="7943850" y="2447925"/>
              <a:ext cx="19051" cy="428626"/>
            </a:xfrm>
            <a:custGeom>
              <a:avLst/>
              <a:gdLst/>
              <a:ahLst/>
              <a:cxnLst/>
              <a:rect l="0" t="0" r="0" b="0"/>
              <a:pathLst>
                <a:path w="19051" h="428626">
                  <a:moveTo>
                    <a:pt x="0" y="0"/>
                  </a:moveTo>
                  <a:lnTo>
                    <a:pt x="0" y="0"/>
                  </a:lnTo>
                  <a:lnTo>
                    <a:pt x="0" y="43548"/>
                  </a:lnTo>
                  <a:lnTo>
                    <a:pt x="0" y="80048"/>
                  </a:lnTo>
                  <a:lnTo>
                    <a:pt x="0" y="124820"/>
                  </a:lnTo>
                  <a:lnTo>
                    <a:pt x="0" y="166218"/>
                  </a:lnTo>
                  <a:lnTo>
                    <a:pt x="0" y="206824"/>
                  </a:lnTo>
                  <a:lnTo>
                    <a:pt x="1058" y="250841"/>
                  </a:lnTo>
                  <a:lnTo>
                    <a:pt x="6546" y="291164"/>
                  </a:lnTo>
                  <a:lnTo>
                    <a:pt x="8643" y="328864"/>
                  </a:lnTo>
                  <a:lnTo>
                    <a:pt x="12173" y="370584"/>
                  </a:lnTo>
                  <a:lnTo>
                    <a:pt x="18145" y="415808"/>
                  </a:lnTo>
                  <a:lnTo>
                    <a:pt x="19050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9" name="SMARTInkShape-117"/>
          <p:cNvSpPr/>
          <p:nvPr>
            <p:custDataLst>
              <p:tags r:id="rId1"/>
            </p:custDataLst>
          </p:nvPr>
        </p:nvSpPr>
        <p:spPr>
          <a:xfrm>
            <a:off x="8982075" y="2619375"/>
            <a:ext cx="108035" cy="123447"/>
          </a:xfrm>
          <a:custGeom>
            <a:avLst/>
            <a:gdLst/>
            <a:ahLst/>
            <a:cxnLst/>
            <a:rect l="0" t="0" r="0" b="0"/>
            <a:pathLst>
              <a:path w="108035" h="123447">
                <a:moveTo>
                  <a:pt x="0" y="0"/>
                </a:moveTo>
                <a:lnTo>
                  <a:pt x="0" y="0"/>
                </a:lnTo>
                <a:lnTo>
                  <a:pt x="0" y="41941"/>
                </a:lnTo>
                <a:lnTo>
                  <a:pt x="1058" y="88742"/>
                </a:lnTo>
                <a:lnTo>
                  <a:pt x="5057" y="96944"/>
                </a:lnTo>
                <a:lnTo>
                  <a:pt x="18314" y="107511"/>
                </a:lnTo>
                <a:lnTo>
                  <a:pt x="41757" y="119505"/>
                </a:lnTo>
                <a:lnTo>
                  <a:pt x="85964" y="123446"/>
                </a:lnTo>
                <a:lnTo>
                  <a:pt x="107080" y="122654"/>
                </a:lnTo>
                <a:lnTo>
                  <a:pt x="108034" y="12229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55" name="SMARTInkShape-Group19"/>
          <p:cNvGrpSpPr/>
          <p:nvPr/>
        </p:nvGrpSpPr>
        <p:grpSpPr>
          <a:xfrm>
            <a:off x="8896350" y="2314575"/>
            <a:ext cx="1476376" cy="571501"/>
            <a:chOff x="8896350" y="2314575"/>
            <a:chExt cx="1476376" cy="571501"/>
          </a:xfrm>
        </p:grpSpPr>
        <p:sp>
          <p:nvSpPr>
            <p:cNvPr id="50" name="SMARTInkShape-118"/>
            <p:cNvSpPr/>
            <p:nvPr>
              <p:custDataLst>
                <p:tags r:id="rId33"/>
              </p:custDataLst>
            </p:nvPr>
          </p:nvSpPr>
          <p:spPr>
            <a:xfrm>
              <a:off x="9801225" y="2610242"/>
              <a:ext cx="224200" cy="245212"/>
            </a:xfrm>
            <a:custGeom>
              <a:avLst/>
              <a:gdLst/>
              <a:ahLst/>
              <a:cxnLst/>
              <a:rect l="0" t="0" r="0" b="0"/>
              <a:pathLst>
                <a:path w="224200" h="245212">
                  <a:moveTo>
                    <a:pt x="142875" y="9133"/>
                  </a:moveTo>
                  <a:lnTo>
                    <a:pt x="142875" y="9133"/>
                  </a:lnTo>
                  <a:lnTo>
                    <a:pt x="142875" y="4076"/>
                  </a:lnTo>
                  <a:lnTo>
                    <a:pt x="141817" y="2587"/>
                  </a:lnTo>
                  <a:lnTo>
                    <a:pt x="140052" y="1594"/>
                  </a:lnTo>
                  <a:lnTo>
                    <a:pt x="129618" y="0"/>
                  </a:lnTo>
                  <a:lnTo>
                    <a:pt x="109761" y="744"/>
                  </a:lnTo>
                  <a:lnTo>
                    <a:pt x="65301" y="9316"/>
                  </a:lnTo>
                  <a:lnTo>
                    <a:pt x="37693" y="17536"/>
                  </a:lnTo>
                  <a:lnTo>
                    <a:pt x="18869" y="27332"/>
                  </a:lnTo>
                  <a:lnTo>
                    <a:pt x="8386" y="38741"/>
                  </a:lnTo>
                  <a:lnTo>
                    <a:pt x="5590" y="44747"/>
                  </a:lnTo>
                  <a:lnTo>
                    <a:pt x="5307" y="57064"/>
                  </a:lnTo>
                  <a:lnTo>
                    <a:pt x="9767" y="70652"/>
                  </a:lnTo>
                  <a:lnTo>
                    <a:pt x="18805" y="87275"/>
                  </a:lnTo>
                  <a:lnTo>
                    <a:pt x="45906" y="114483"/>
                  </a:lnTo>
                  <a:lnTo>
                    <a:pt x="80747" y="137597"/>
                  </a:lnTo>
                  <a:lnTo>
                    <a:pt x="122938" y="157851"/>
                  </a:lnTo>
                  <a:lnTo>
                    <a:pt x="169393" y="183658"/>
                  </a:lnTo>
                  <a:lnTo>
                    <a:pt x="213747" y="215495"/>
                  </a:lnTo>
                  <a:lnTo>
                    <a:pt x="221999" y="225380"/>
                  </a:lnTo>
                  <a:lnTo>
                    <a:pt x="224199" y="229498"/>
                  </a:lnTo>
                  <a:lnTo>
                    <a:pt x="223549" y="233301"/>
                  </a:lnTo>
                  <a:lnTo>
                    <a:pt x="217184" y="240350"/>
                  </a:lnTo>
                  <a:lnTo>
                    <a:pt x="207297" y="244187"/>
                  </a:lnTo>
                  <a:lnTo>
                    <a:pt x="201698" y="245211"/>
                  </a:lnTo>
                  <a:lnTo>
                    <a:pt x="163353" y="239249"/>
                  </a:lnTo>
                  <a:lnTo>
                    <a:pt x="118463" y="225058"/>
                  </a:lnTo>
                  <a:lnTo>
                    <a:pt x="80256" y="208225"/>
                  </a:lnTo>
                  <a:lnTo>
                    <a:pt x="38902" y="183574"/>
                  </a:lnTo>
                  <a:lnTo>
                    <a:pt x="0" y="1424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119"/>
            <p:cNvSpPr/>
            <p:nvPr>
              <p:custDataLst>
                <p:tags r:id="rId34"/>
              </p:custDataLst>
            </p:nvPr>
          </p:nvSpPr>
          <p:spPr>
            <a:xfrm>
              <a:off x="10149146" y="2314575"/>
              <a:ext cx="90230" cy="571501"/>
            </a:xfrm>
            <a:custGeom>
              <a:avLst/>
              <a:gdLst/>
              <a:ahLst/>
              <a:cxnLst/>
              <a:rect l="0" t="0" r="0" b="0"/>
              <a:pathLst>
                <a:path w="90230" h="571501">
                  <a:moveTo>
                    <a:pt x="42604" y="0"/>
                  </a:moveTo>
                  <a:lnTo>
                    <a:pt x="42604" y="0"/>
                  </a:lnTo>
                  <a:lnTo>
                    <a:pt x="42604" y="40704"/>
                  </a:lnTo>
                  <a:lnTo>
                    <a:pt x="35000" y="84319"/>
                  </a:lnTo>
                  <a:lnTo>
                    <a:pt x="26357" y="121174"/>
                  </a:lnTo>
                  <a:lnTo>
                    <a:pt x="17094" y="159963"/>
                  </a:lnTo>
                  <a:lnTo>
                    <a:pt x="8705" y="204500"/>
                  </a:lnTo>
                  <a:lnTo>
                    <a:pt x="4690" y="251210"/>
                  </a:lnTo>
                  <a:lnTo>
                    <a:pt x="0" y="282746"/>
                  </a:lnTo>
                  <a:lnTo>
                    <a:pt x="33" y="317223"/>
                  </a:lnTo>
                  <a:lnTo>
                    <a:pt x="3575" y="352655"/>
                  </a:lnTo>
                  <a:lnTo>
                    <a:pt x="8677" y="386041"/>
                  </a:lnTo>
                  <a:lnTo>
                    <a:pt x="14472" y="418518"/>
                  </a:lnTo>
                  <a:lnTo>
                    <a:pt x="26507" y="463730"/>
                  </a:lnTo>
                  <a:lnTo>
                    <a:pt x="40657" y="501115"/>
                  </a:lnTo>
                  <a:lnTo>
                    <a:pt x="54374" y="529479"/>
                  </a:lnTo>
                  <a:lnTo>
                    <a:pt x="90229" y="571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120"/>
            <p:cNvSpPr/>
            <p:nvPr>
              <p:custDataLst>
                <p:tags r:id="rId35"/>
              </p:custDataLst>
            </p:nvPr>
          </p:nvSpPr>
          <p:spPr>
            <a:xfrm>
              <a:off x="9886950" y="2572031"/>
              <a:ext cx="485776" cy="56870"/>
            </a:xfrm>
            <a:custGeom>
              <a:avLst/>
              <a:gdLst/>
              <a:ahLst/>
              <a:cxnLst/>
              <a:rect l="0" t="0" r="0" b="0"/>
              <a:pathLst>
                <a:path w="485776" h="56870">
                  <a:moveTo>
                    <a:pt x="485775" y="56869"/>
                  </a:moveTo>
                  <a:lnTo>
                    <a:pt x="485775" y="56869"/>
                  </a:lnTo>
                  <a:lnTo>
                    <a:pt x="480718" y="51812"/>
                  </a:lnTo>
                  <a:lnTo>
                    <a:pt x="438747" y="31359"/>
                  </a:lnTo>
                  <a:lnTo>
                    <a:pt x="399757" y="20853"/>
                  </a:lnTo>
                  <a:lnTo>
                    <a:pt x="362525" y="10523"/>
                  </a:lnTo>
                  <a:lnTo>
                    <a:pt x="318461" y="4521"/>
                  </a:lnTo>
                  <a:lnTo>
                    <a:pt x="294858" y="2920"/>
                  </a:lnTo>
                  <a:lnTo>
                    <a:pt x="267480" y="1853"/>
                  </a:lnTo>
                  <a:lnTo>
                    <a:pt x="237587" y="1142"/>
                  </a:lnTo>
                  <a:lnTo>
                    <a:pt x="206017" y="667"/>
                  </a:lnTo>
                  <a:lnTo>
                    <a:pt x="175444" y="351"/>
                  </a:lnTo>
                  <a:lnTo>
                    <a:pt x="145538" y="140"/>
                  </a:lnTo>
                  <a:lnTo>
                    <a:pt x="116075" y="0"/>
                  </a:lnTo>
                  <a:lnTo>
                    <a:pt x="90083" y="965"/>
                  </a:lnTo>
                  <a:lnTo>
                    <a:pt x="0" y="92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121"/>
            <p:cNvSpPr/>
            <p:nvPr>
              <p:custDataLst>
                <p:tags r:id="rId36"/>
              </p:custDataLst>
            </p:nvPr>
          </p:nvSpPr>
          <p:spPr>
            <a:xfrm>
              <a:off x="8896350" y="2571750"/>
              <a:ext cx="550356" cy="226180"/>
            </a:xfrm>
            <a:custGeom>
              <a:avLst/>
              <a:gdLst/>
              <a:ahLst/>
              <a:cxnLst/>
              <a:rect l="0" t="0" r="0" b="0"/>
              <a:pathLst>
                <a:path w="550356" h="226180">
                  <a:moveTo>
                    <a:pt x="0" y="123825"/>
                  </a:moveTo>
                  <a:lnTo>
                    <a:pt x="0" y="123825"/>
                  </a:lnTo>
                  <a:lnTo>
                    <a:pt x="8201" y="115624"/>
                  </a:lnTo>
                  <a:lnTo>
                    <a:pt x="9409" y="106215"/>
                  </a:lnTo>
                  <a:lnTo>
                    <a:pt x="9491" y="100145"/>
                  </a:lnTo>
                  <a:lnTo>
                    <a:pt x="10561" y="98513"/>
                  </a:lnTo>
                  <a:lnTo>
                    <a:pt x="12332" y="97425"/>
                  </a:lnTo>
                  <a:lnTo>
                    <a:pt x="14571" y="96700"/>
                  </a:lnTo>
                  <a:lnTo>
                    <a:pt x="16064" y="95159"/>
                  </a:lnTo>
                  <a:lnTo>
                    <a:pt x="18656" y="87176"/>
                  </a:lnTo>
                  <a:lnTo>
                    <a:pt x="18934" y="81099"/>
                  </a:lnTo>
                  <a:lnTo>
                    <a:pt x="21820" y="75555"/>
                  </a:lnTo>
                  <a:lnTo>
                    <a:pt x="28541" y="66721"/>
                  </a:lnTo>
                  <a:lnTo>
                    <a:pt x="28572" y="74880"/>
                  </a:lnTo>
                  <a:lnTo>
                    <a:pt x="20374" y="97542"/>
                  </a:lnTo>
                  <a:lnTo>
                    <a:pt x="19442" y="112745"/>
                  </a:lnTo>
                  <a:lnTo>
                    <a:pt x="29832" y="156728"/>
                  </a:lnTo>
                  <a:lnTo>
                    <a:pt x="49920" y="190482"/>
                  </a:lnTo>
                  <a:lnTo>
                    <a:pt x="60065" y="202254"/>
                  </a:lnTo>
                  <a:lnTo>
                    <a:pt x="66560" y="206307"/>
                  </a:lnTo>
                  <a:lnTo>
                    <a:pt x="74032" y="208109"/>
                  </a:lnTo>
                  <a:lnTo>
                    <a:pt x="89081" y="210181"/>
                  </a:lnTo>
                  <a:lnTo>
                    <a:pt x="97094" y="214417"/>
                  </a:lnTo>
                  <a:lnTo>
                    <a:pt x="101771" y="214911"/>
                  </a:lnTo>
                  <a:lnTo>
                    <a:pt x="138935" y="208044"/>
                  </a:lnTo>
                  <a:lnTo>
                    <a:pt x="184716" y="188172"/>
                  </a:lnTo>
                  <a:lnTo>
                    <a:pt x="218732" y="168739"/>
                  </a:lnTo>
                  <a:lnTo>
                    <a:pt x="239351" y="150571"/>
                  </a:lnTo>
                  <a:lnTo>
                    <a:pt x="243961" y="140651"/>
                  </a:lnTo>
                  <a:lnTo>
                    <a:pt x="257135" y="95461"/>
                  </a:lnTo>
                  <a:lnTo>
                    <a:pt x="252107" y="95312"/>
                  </a:lnTo>
                  <a:lnTo>
                    <a:pt x="250621" y="96350"/>
                  </a:lnTo>
                  <a:lnTo>
                    <a:pt x="249630" y="98100"/>
                  </a:lnTo>
                  <a:lnTo>
                    <a:pt x="248238" y="108442"/>
                  </a:lnTo>
                  <a:lnTo>
                    <a:pt x="247765" y="130899"/>
                  </a:lnTo>
                  <a:lnTo>
                    <a:pt x="250523" y="140375"/>
                  </a:lnTo>
                  <a:lnTo>
                    <a:pt x="274220" y="184424"/>
                  </a:lnTo>
                  <a:lnTo>
                    <a:pt x="284507" y="196972"/>
                  </a:lnTo>
                  <a:lnTo>
                    <a:pt x="307253" y="210880"/>
                  </a:lnTo>
                  <a:lnTo>
                    <a:pt x="349271" y="221703"/>
                  </a:lnTo>
                  <a:lnTo>
                    <a:pt x="390999" y="226179"/>
                  </a:lnTo>
                  <a:lnTo>
                    <a:pt x="438213" y="215163"/>
                  </a:lnTo>
                  <a:lnTo>
                    <a:pt x="485783" y="189567"/>
                  </a:lnTo>
                  <a:lnTo>
                    <a:pt x="518820" y="164916"/>
                  </a:lnTo>
                  <a:lnTo>
                    <a:pt x="534136" y="145995"/>
                  </a:lnTo>
                  <a:lnTo>
                    <a:pt x="545378" y="121927"/>
                  </a:lnTo>
                  <a:lnTo>
                    <a:pt x="550355" y="94688"/>
                  </a:lnTo>
                  <a:lnTo>
                    <a:pt x="544432" y="51551"/>
                  </a:lnTo>
                  <a:lnTo>
                    <a:pt x="539008" y="34906"/>
                  </a:lnTo>
                  <a:lnTo>
                    <a:pt x="530249" y="23275"/>
                  </a:lnTo>
                  <a:lnTo>
                    <a:pt x="507378" y="7184"/>
                  </a:lnTo>
                  <a:lnTo>
                    <a:pt x="485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122"/>
            <p:cNvSpPr/>
            <p:nvPr>
              <p:custDataLst>
                <p:tags r:id="rId37"/>
              </p:custDataLst>
            </p:nvPr>
          </p:nvSpPr>
          <p:spPr>
            <a:xfrm>
              <a:off x="9450915" y="2610015"/>
              <a:ext cx="226486" cy="169848"/>
            </a:xfrm>
            <a:custGeom>
              <a:avLst/>
              <a:gdLst/>
              <a:ahLst/>
              <a:cxnLst/>
              <a:rect l="0" t="0" r="0" b="0"/>
              <a:pathLst>
                <a:path w="226486" h="169848">
                  <a:moveTo>
                    <a:pt x="93135" y="66510"/>
                  </a:moveTo>
                  <a:lnTo>
                    <a:pt x="93135" y="66510"/>
                  </a:lnTo>
                  <a:lnTo>
                    <a:pt x="118670" y="66510"/>
                  </a:lnTo>
                  <a:lnTo>
                    <a:pt x="160571" y="50263"/>
                  </a:lnTo>
                  <a:lnTo>
                    <a:pt x="185086" y="37862"/>
                  </a:lnTo>
                  <a:lnTo>
                    <a:pt x="192210" y="31552"/>
                  </a:lnTo>
                  <a:lnTo>
                    <a:pt x="195377" y="25221"/>
                  </a:lnTo>
                  <a:lnTo>
                    <a:pt x="197160" y="15706"/>
                  </a:lnTo>
                  <a:lnTo>
                    <a:pt x="194754" y="9358"/>
                  </a:lnTo>
                  <a:lnTo>
                    <a:pt x="192631" y="6184"/>
                  </a:lnTo>
                  <a:lnTo>
                    <a:pt x="190158" y="4068"/>
                  </a:lnTo>
                  <a:lnTo>
                    <a:pt x="184587" y="1716"/>
                  </a:lnTo>
                  <a:lnTo>
                    <a:pt x="155992" y="0"/>
                  </a:lnTo>
                  <a:lnTo>
                    <a:pt x="118839" y="8530"/>
                  </a:lnTo>
                  <a:lnTo>
                    <a:pt x="79820" y="23696"/>
                  </a:lnTo>
                  <a:lnTo>
                    <a:pt x="32272" y="54025"/>
                  </a:lnTo>
                  <a:lnTo>
                    <a:pt x="5024" y="86872"/>
                  </a:lnTo>
                  <a:lnTo>
                    <a:pt x="1058" y="97079"/>
                  </a:lnTo>
                  <a:lnTo>
                    <a:pt x="0" y="102765"/>
                  </a:lnTo>
                  <a:lnTo>
                    <a:pt x="1647" y="111904"/>
                  </a:lnTo>
                  <a:lnTo>
                    <a:pt x="6965" y="120551"/>
                  </a:lnTo>
                  <a:lnTo>
                    <a:pt x="21860" y="136262"/>
                  </a:lnTo>
                  <a:lnTo>
                    <a:pt x="48678" y="151589"/>
                  </a:lnTo>
                  <a:lnTo>
                    <a:pt x="94348" y="164807"/>
                  </a:lnTo>
                  <a:lnTo>
                    <a:pt x="138885" y="169366"/>
                  </a:lnTo>
                  <a:lnTo>
                    <a:pt x="186133" y="169847"/>
                  </a:lnTo>
                  <a:lnTo>
                    <a:pt x="226485" y="1617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6" name="SMARTInkShape-123"/>
          <p:cNvSpPr/>
          <p:nvPr>
            <p:custDataLst>
              <p:tags r:id="rId2"/>
            </p:custDataLst>
          </p:nvPr>
        </p:nvSpPr>
        <p:spPr>
          <a:xfrm>
            <a:off x="1019175" y="3457575"/>
            <a:ext cx="304801" cy="9526"/>
          </a:xfrm>
          <a:custGeom>
            <a:avLst/>
            <a:gdLst/>
            <a:ahLst/>
            <a:cxnLst/>
            <a:rect l="0" t="0" r="0" b="0"/>
            <a:pathLst>
              <a:path w="304801" h="9526">
                <a:moveTo>
                  <a:pt x="0" y="9525"/>
                </a:moveTo>
                <a:lnTo>
                  <a:pt x="0" y="9525"/>
                </a:lnTo>
                <a:lnTo>
                  <a:pt x="5056" y="9525"/>
                </a:lnTo>
                <a:lnTo>
                  <a:pt x="10361" y="6703"/>
                </a:lnTo>
                <a:lnTo>
                  <a:pt x="13258" y="4468"/>
                </a:lnTo>
                <a:lnTo>
                  <a:pt x="22120" y="1986"/>
                </a:lnTo>
                <a:lnTo>
                  <a:pt x="67781" y="174"/>
                </a:lnTo>
                <a:lnTo>
                  <a:pt x="110050" y="34"/>
                </a:lnTo>
                <a:lnTo>
                  <a:pt x="146672" y="10"/>
                </a:lnTo>
                <a:lnTo>
                  <a:pt x="189391" y="3"/>
                </a:lnTo>
                <a:lnTo>
                  <a:pt x="230506" y="1"/>
                </a:lnTo>
                <a:lnTo>
                  <a:pt x="273662" y="0"/>
                </a:lnTo>
                <a:lnTo>
                  <a:pt x="30480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4" name="SMARTInkShape-Group21"/>
          <p:cNvGrpSpPr/>
          <p:nvPr/>
        </p:nvGrpSpPr>
        <p:grpSpPr>
          <a:xfrm>
            <a:off x="1590675" y="3152775"/>
            <a:ext cx="2264531" cy="485776"/>
            <a:chOff x="1590675" y="3152775"/>
            <a:chExt cx="2264531" cy="485776"/>
          </a:xfrm>
        </p:grpSpPr>
        <p:sp>
          <p:nvSpPr>
            <p:cNvPr id="57" name="SMARTInkShape-124"/>
            <p:cNvSpPr/>
            <p:nvPr>
              <p:custDataLst>
                <p:tags r:id="rId26"/>
              </p:custDataLst>
            </p:nvPr>
          </p:nvSpPr>
          <p:spPr>
            <a:xfrm>
              <a:off x="3429000" y="3298099"/>
              <a:ext cx="426206" cy="311877"/>
            </a:xfrm>
            <a:custGeom>
              <a:avLst/>
              <a:gdLst/>
              <a:ahLst/>
              <a:cxnLst/>
              <a:rect l="0" t="0" r="0" b="0"/>
              <a:pathLst>
                <a:path w="426206" h="311877">
                  <a:moveTo>
                    <a:pt x="0" y="26126"/>
                  </a:moveTo>
                  <a:lnTo>
                    <a:pt x="0" y="26126"/>
                  </a:lnTo>
                  <a:lnTo>
                    <a:pt x="10113" y="26126"/>
                  </a:lnTo>
                  <a:lnTo>
                    <a:pt x="14150" y="28243"/>
                  </a:lnTo>
                  <a:lnTo>
                    <a:pt x="49409" y="62706"/>
                  </a:lnTo>
                  <a:lnTo>
                    <a:pt x="69728" y="99296"/>
                  </a:lnTo>
                  <a:lnTo>
                    <a:pt x="70827" y="105598"/>
                  </a:lnTo>
                  <a:lnTo>
                    <a:pt x="68237" y="142551"/>
                  </a:lnTo>
                  <a:lnTo>
                    <a:pt x="75827" y="166955"/>
                  </a:lnTo>
                  <a:lnTo>
                    <a:pt x="75952" y="166579"/>
                  </a:lnTo>
                  <a:lnTo>
                    <a:pt x="76190" y="141501"/>
                  </a:lnTo>
                  <a:lnTo>
                    <a:pt x="81840" y="129968"/>
                  </a:lnTo>
                  <a:lnTo>
                    <a:pt x="101088" y="97970"/>
                  </a:lnTo>
                  <a:lnTo>
                    <a:pt x="120605" y="52398"/>
                  </a:lnTo>
                  <a:lnTo>
                    <a:pt x="136163" y="26298"/>
                  </a:lnTo>
                  <a:lnTo>
                    <a:pt x="153234" y="9949"/>
                  </a:lnTo>
                  <a:lnTo>
                    <a:pt x="159306" y="5816"/>
                  </a:lnTo>
                  <a:lnTo>
                    <a:pt x="193134" y="0"/>
                  </a:lnTo>
                  <a:lnTo>
                    <a:pt x="226558" y="3333"/>
                  </a:lnTo>
                  <a:lnTo>
                    <a:pt x="267355" y="21545"/>
                  </a:lnTo>
                  <a:lnTo>
                    <a:pt x="312259" y="48348"/>
                  </a:lnTo>
                  <a:lnTo>
                    <a:pt x="352017" y="83902"/>
                  </a:lnTo>
                  <a:lnTo>
                    <a:pt x="376294" y="129104"/>
                  </a:lnTo>
                  <a:lnTo>
                    <a:pt x="400375" y="175976"/>
                  </a:lnTo>
                  <a:lnTo>
                    <a:pt x="420458" y="221179"/>
                  </a:lnTo>
                  <a:lnTo>
                    <a:pt x="426205" y="253253"/>
                  </a:lnTo>
                  <a:lnTo>
                    <a:pt x="419100" y="311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125"/>
            <p:cNvSpPr/>
            <p:nvPr>
              <p:custDataLst>
                <p:tags r:id="rId27"/>
              </p:custDataLst>
            </p:nvPr>
          </p:nvSpPr>
          <p:spPr>
            <a:xfrm>
              <a:off x="3175083" y="3305175"/>
              <a:ext cx="191210" cy="188072"/>
            </a:xfrm>
            <a:custGeom>
              <a:avLst/>
              <a:gdLst/>
              <a:ahLst/>
              <a:cxnLst/>
              <a:rect l="0" t="0" r="0" b="0"/>
              <a:pathLst>
                <a:path w="191210" h="188072">
                  <a:moveTo>
                    <a:pt x="158667" y="57150"/>
                  </a:moveTo>
                  <a:lnTo>
                    <a:pt x="158667" y="57150"/>
                  </a:lnTo>
                  <a:lnTo>
                    <a:pt x="153610" y="57150"/>
                  </a:lnTo>
                  <a:lnTo>
                    <a:pt x="110721" y="68909"/>
                  </a:lnTo>
                  <a:lnTo>
                    <a:pt x="80522" y="84873"/>
                  </a:lnTo>
                  <a:lnTo>
                    <a:pt x="39303" y="111783"/>
                  </a:lnTo>
                  <a:lnTo>
                    <a:pt x="19891" y="120590"/>
                  </a:lnTo>
                  <a:lnTo>
                    <a:pt x="7736" y="131559"/>
                  </a:lnTo>
                  <a:lnTo>
                    <a:pt x="1628" y="143490"/>
                  </a:lnTo>
                  <a:lnTo>
                    <a:pt x="0" y="149635"/>
                  </a:lnTo>
                  <a:lnTo>
                    <a:pt x="2089" y="155848"/>
                  </a:lnTo>
                  <a:lnTo>
                    <a:pt x="12876" y="168396"/>
                  </a:lnTo>
                  <a:lnTo>
                    <a:pt x="31744" y="182304"/>
                  </a:lnTo>
                  <a:lnTo>
                    <a:pt x="50740" y="188071"/>
                  </a:lnTo>
                  <a:lnTo>
                    <a:pt x="89213" y="182416"/>
                  </a:lnTo>
                  <a:lnTo>
                    <a:pt x="122213" y="168285"/>
                  </a:lnTo>
                  <a:lnTo>
                    <a:pt x="138232" y="157343"/>
                  </a:lnTo>
                  <a:lnTo>
                    <a:pt x="165606" y="133072"/>
                  </a:lnTo>
                  <a:lnTo>
                    <a:pt x="175993" y="126815"/>
                  </a:lnTo>
                  <a:lnTo>
                    <a:pt x="182917" y="118410"/>
                  </a:lnTo>
                  <a:lnTo>
                    <a:pt x="190612" y="97782"/>
                  </a:lnTo>
                  <a:lnTo>
                    <a:pt x="191209" y="77326"/>
                  </a:lnTo>
                  <a:lnTo>
                    <a:pt x="189887" y="67425"/>
                  </a:lnTo>
                  <a:lnTo>
                    <a:pt x="182773" y="53603"/>
                  </a:lnTo>
                  <a:lnTo>
                    <a:pt x="13009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126"/>
            <p:cNvSpPr/>
            <p:nvPr>
              <p:custDataLst>
                <p:tags r:id="rId28"/>
              </p:custDataLst>
            </p:nvPr>
          </p:nvSpPr>
          <p:spPr>
            <a:xfrm>
              <a:off x="3000375" y="320992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127"/>
            <p:cNvSpPr/>
            <p:nvPr>
              <p:custDataLst>
                <p:tags r:id="rId29"/>
              </p:custDataLst>
            </p:nvPr>
          </p:nvSpPr>
          <p:spPr>
            <a:xfrm>
              <a:off x="2590800" y="3152775"/>
              <a:ext cx="438151" cy="474024"/>
            </a:xfrm>
            <a:custGeom>
              <a:avLst/>
              <a:gdLst/>
              <a:ahLst/>
              <a:cxnLst/>
              <a:rect l="0" t="0" r="0" b="0"/>
              <a:pathLst>
                <a:path w="438151" h="474024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2822" y="10361"/>
                  </a:lnTo>
                  <a:lnTo>
                    <a:pt x="26569" y="53321"/>
                  </a:lnTo>
                  <a:lnTo>
                    <a:pt x="45661" y="97002"/>
                  </a:lnTo>
                  <a:lnTo>
                    <a:pt x="56568" y="136691"/>
                  </a:lnTo>
                  <a:lnTo>
                    <a:pt x="66503" y="181965"/>
                  </a:lnTo>
                  <a:lnTo>
                    <a:pt x="70832" y="213165"/>
                  </a:lnTo>
                  <a:lnTo>
                    <a:pt x="69435" y="260480"/>
                  </a:lnTo>
                  <a:lnTo>
                    <a:pt x="73725" y="306955"/>
                  </a:lnTo>
                  <a:lnTo>
                    <a:pt x="76525" y="348007"/>
                  </a:lnTo>
                  <a:lnTo>
                    <a:pt x="83587" y="385923"/>
                  </a:lnTo>
                  <a:lnTo>
                    <a:pt x="92633" y="427716"/>
                  </a:lnTo>
                  <a:lnTo>
                    <a:pt x="95145" y="445154"/>
                  </a:lnTo>
                  <a:lnTo>
                    <a:pt x="102510" y="460921"/>
                  </a:lnTo>
                  <a:lnTo>
                    <a:pt x="112538" y="474023"/>
                  </a:lnTo>
                  <a:lnTo>
                    <a:pt x="113126" y="473707"/>
                  </a:lnTo>
                  <a:lnTo>
                    <a:pt x="113778" y="470533"/>
                  </a:lnTo>
                  <a:lnTo>
                    <a:pt x="117102" y="426853"/>
                  </a:lnTo>
                  <a:lnTo>
                    <a:pt x="122497" y="385119"/>
                  </a:lnTo>
                  <a:lnTo>
                    <a:pt x="131167" y="343714"/>
                  </a:lnTo>
                  <a:lnTo>
                    <a:pt x="146181" y="300439"/>
                  </a:lnTo>
                  <a:lnTo>
                    <a:pt x="155280" y="289456"/>
                  </a:lnTo>
                  <a:lnTo>
                    <a:pt x="167438" y="281047"/>
                  </a:lnTo>
                  <a:lnTo>
                    <a:pt x="200163" y="263742"/>
                  </a:lnTo>
                  <a:lnTo>
                    <a:pt x="205409" y="263670"/>
                  </a:lnTo>
                  <a:lnTo>
                    <a:pt x="235241" y="279210"/>
                  </a:lnTo>
                  <a:lnTo>
                    <a:pt x="254086" y="293925"/>
                  </a:lnTo>
                  <a:lnTo>
                    <a:pt x="283907" y="335417"/>
                  </a:lnTo>
                  <a:lnTo>
                    <a:pt x="307534" y="382503"/>
                  </a:lnTo>
                  <a:lnTo>
                    <a:pt x="318786" y="425024"/>
                  </a:lnTo>
                  <a:lnTo>
                    <a:pt x="330454" y="448649"/>
                  </a:lnTo>
                  <a:lnTo>
                    <a:pt x="336663" y="453399"/>
                  </a:lnTo>
                  <a:lnTo>
                    <a:pt x="346109" y="456074"/>
                  </a:lnTo>
                  <a:lnTo>
                    <a:pt x="348214" y="455391"/>
                  </a:lnTo>
                  <a:lnTo>
                    <a:pt x="349618" y="453877"/>
                  </a:lnTo>
                  <a:lnTo>
                    <a:pt x="369620" y="406761"/>
                  </a:lnTo>
                  <a:lnTo>
                    <a:pt x="388591" y="363589"/>
                  </a:lnTo>
                  <a:lnTo>
                    <a:pt x="396654" y="331039"/>
                  </a:lnTo>
                  <a:lnTo>
                    <a:pt x="400658" y="307995"/>
                  </a:lnTo>
                  <a:lnTo>
                    <a:pt x="417652" y="267331"/>
                  </a:lnTo>
                  <a:lnTo>
                    <a:pt x="426457" y="233781"/>
                  </a:lnTo>
                  <a:lnTo>
                    <a:pt x="427983" y="218376"/>
                  </a:lnTo>
                  <a:lnTo>
                    <a:pt x="429255" y="215434"/>
                  </a:lnTo>
                  <a:lnTo>
                    <a:pt x="431162" y="213472"/>
                  </a:lnTo>
                  <a:lnTo>
                    <a:pt x="433491" y="212165"/>
                  </a:lnTo>
                  <a:lnTo>
                    <a:pt x="433986" y="210235"/>
                  </a:lnTo>
                  <a:lnTo>
                    <a:pt x="433257" y="207890"/>
                  </a:lnTo>
                  <a:lnTo>
                    <a:pt x="431713" y="205268"/>
                  </a:lnTo>
                  <a:lnTo>
                    <a:pt x="430684" y="204579"/>
                  </a:lnTo>
                  <a:lnTo>
                    <a:pt x="429998" y="205177"/>
                  </a:lnTo>
                  <a:lnTo>
                    <a:pt x="428896" y="208686"/>
                  </a:lnTo>
                  <a:lnTo>
                    <a:pt x="428705" y="214350"/>
                  </a:lnTo>
                  <a:lnTo>
                    <a:pt x="436833" y="245175"/>
                  </a:lnTo>
                  <a:lnTo>
                    <a:pt x="431920" y="257486"/>
                  </a:lnTo>
                  <a:lnTo>
                    <a:pt x="427647" y="263732"/>
                  </a:lnTo>
                  <a:lnTo>
                    <a:pt x="425721" y="279140"/>
                  </a:lnTo>
                  <a:lnTo>
                    <a:pt x="428370" y="326092"/>
                  </a:lnTo>
                  <a:lnTo>
                    <a:pt x="429570" y="341780"/>
                  </a:lnTo>
                  <a:lnTo>
                    <a:pt x="438150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SMARTInkShape-128"/>
            <p:cNvSpPr/>
            <p:nvPr>
              <p:custDataLst>
                <p:tags r:id="rId30"/>
              </p:custDataLst>
            </p:nvPr>
          </p:nvSpPr>
          <p:spPr>
            <a:xfrm>
              <a:off x="2366623" y="3410076"/>
              <a:ext cx="209783" cy="217065"/>
            </a:xfrm>
            <a:custGeom>
              <a:avLst/>
              <a:gdLst/>
              <a:ahLst/>
              <a:cxnLst/>
              <a:rect l="0" t="0" r="0" b="0"/>
              <a:pathLst>
                <a:path w="209783" h="217065">
                  <a:moveTo>
                    <a:pt x="100352" y="18924"/>
                  </a:moveTo>
                  <a:lnTo>
                    <a:pt x="100352" y="18924"/>
                  </a:lnTo>
                  <a:lnTo>
                    <a:pt x="95295" y="18924"/>
                  </a:lnTo>
                  <a:lnTo>
                    <a:pt x="94864" y="17866"/>
                  </a:lnTo>
                  <a:lnTo>
                    <a:pt x="99420" y="10723"/>
                  </a:lnTo>
                  <a:lnTo>
                    <a:pt x="97116" y="7165"/>
                  </a:lnTo>
                  <a:lnTo>
                    <a:pt x="95019" y="4735"/>
                  </a:lnTo>
                  <a:lnTo>
                    <a:pt x="87046" y="2034"/>
                  </a:lnTo>
                  <a:lnTo>
                    <a:pt x="54357" y="0"/>
                  </a:lnTo>
                  <a:lnTo>
                    <a:pt x="36394" y="4968"/>
                  </a:lnTo>
                  <a:lnTo>
                    <a:pt x="12610" y="18199"/>
                  </a:lnTo>
                  <a:lnTo>
                    <a:pt x="3147" y="29538"/>
                  </a:lnTo>
                  <a:lnTo>
                    <a:pt x="624" y="35525"/>
                  </a:lnTo>
                  <a:lnTo>
                    <a:pt x="0" y="40575"/>
                  </a:lnTo>
                  <a:lnTo>
                    <a:pt x="2129" y="49007"/>
                  </a:lnTo>
                  <a:lnTo>
                    <a:pt x="9278" y="64762"/>
                  </a:lnTo>
                  <a:lnTo>
                    <a:pt x="28211" y="82835"/>
                  </a:lnTo>
                  <a:lnTo>
                    <a:pt x="75134" y="106689"/>
                  </a:lnTo>
                  <a:lnTo>
                    <a:pt x="118184" y="130452"/>
                  </a:lnTo>
                  <a:lnTo>
                    <a:pt x="159327" y="154313"/>
                  </a:lnTo>
                  <a:lnTo>
                    <a:pt x="195647" y="176688"/>
                  </a:lnTo>
                  <a:lnTo>
                    <a:pt x="208935" y="193419"/>
                  </a:lnTo>
                  <a:lnTo>
                    <a:pt x="209782" y="196638"/>
                  </a:lnTo>
                  <a:lnTo>
                    <a:pt x="209289" y="199842"/>
                  </a:lnTo>
                  <a:lnTo>
                    <a:pt x="205918" y="206223"/>
                  </a:lnTo>
                  <a:lnTo>
                    <a:pt x="200893" y="212588"/>
                  </a:lnTo>
                  <a:lnTo>
                    <a:pt x="192309" y="216122"/>
                  </a:lnTo>
                  <a:lnTo>
                    <a:pt x="187057" y="217064"/>
                  </a:lnTo>
                  <a:lnTo>
                    <a:pt x="146852" y="211162"/>
                  </a:lnTo>
                  <a:lnTo>
                    <a:pt x="106750" y="208595"/>
                  </a:lnTo>
                  <a:lnTo>
                    <a:pt x="66897" y="196197"/>
                  </a:lnTo>
                  <a:lnTo>
                    <a:pt x="56203" y="187317"/>
                  </a:lnTo>
                  <a:lnTo>
                    <a:pt x="47922" y="178432"/>
                  </a:lnTo>
                  <a:lnTo>
                    <a:pt x="33677" y="1713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129"/>
            <p:cNvSpPr/>
            <p:nvPr>
              <p:custDataLst>
                <p:tags r:id="rId31"/>
              </p:custDataLst>
            </p:nvPr>
          </p:nvSpPr>
          <p:spPr>
            <a:xfrm>
              <a:off x="1590675" y="3391327"/>
              <a:ext cx="733426" cy="228174"/>
            </a:xfrm>
            <a:custGeom>
              <a:avLst/>
              <a:gdLst/>
              <a:ahLst/>
              <a:cxnLst/>
              <a:rect l="0" t="0" r="0" b="0"/>
              <a:pathLst>
                <a:path w="733426" h="228174">
                  <a:moveTo>
                    <a:pt x="0" y="9098"/>
                  </a:moveTo>
                  <a:lnTo>
                    <a:pt x="0" y="9098"/>
                  </a:lnTo>
                  <a:lnTo>
                    <a:pt x="5056" y="14155"/>
                  </a:lnTo>
                  <a:lnTo>
                    <a:pt x="10361" y="16637"/>
                  </a:lnTo>
                  <a:lnTo>
                    <a:pt x="50113" y="23563"/>
                  </a:lnTo>
                  <a:lnTo>
                    <a:pt x="93821" y="28301"/>
                  </a:lnTo>
                  <a:lnTo>
                    <a:pt x="131751" y="34426"/>
                  </a:lnTo>
                  <a:lnTo>
                    <a:pt x="176033" y="36711"/>
                  </a:lnTo>
                  <a:lnTo>
                    <a:pt x="222667" y="37388"/>
                  </a:lnTo>
                  <a:lnTo>
                    <a:pt x="269999" y="37589"/>
                  </a:lnTo>
                  <a:lnTo>
                    <a:pt x="317537" y="37648"/>
                  </a:lnTo>
                  <a:lnTo>
                    <a:pt x="365136" y="36607"/>
                  </a:lnTo>
                  <a:lnTo>
                    <a:pt x="410637" y="31125"/>
                  </a:lnTo>
                  <a:lnTo>
                    <a:pt x="455528" y="28736"/>
                  </a:lnTo>
                  <a:lnTo>
                    <a:pt x="497001" y="28226"/>
                  </a:lnTo>
                  <a:lnTo>
                    <a:pt x="516030" y="27112"/>
                  </a:lnTo>
                  <a:lnTo>
                    <a:pt x="532660" y="19016"/>
                  </a:lnTo>
                  <a:lnTo>
                    <a:pt x="528124" y="13683"/>
                  </a:lnTo>
                  <a:lnTo>
                    <a:pt x="522941" y="11136"/>
                  </a:lnTo>
                  <a:lnTo>
                    <a:pt x="520078" y="10457"/>
                  </a:lnTo>
                  <a:lnTo>
                    <a:pt x="504702" y="2820"/>
                  </a:lnTo>
                  <a:lnTo>
                    <a:pt x="462449" y="0"/>
                  </a:lnTo>
                  <a:lnTo>
                    <a:pt x="441940" y="4756"/>
                  </a:lnTo>
                  <a:lnTo>
                    <a:pt x="395853" y="25090"/>
                  </a:lnTo>
                  <a:lnTo>
                    <a:pt x="372348" y="35591"/>
                  </a:lnTo>
                  <a:lnTo>
                    <a:pt x="361985" y="45920"/>
                  </a:lnTo>
                  <a:lnTo>
                    <a:pt x="340007" y="90490"/>
                  </a:lnTo>
                  <a:lnTo>
                    <a:pt x="335340" y="125525"/>
                  </a:lnTo>
                  <a:lnTo>
                    <a:pt x="339014" y="154249"/>
                  </a:lnTo>
                  <a:lnTo>
                    <a:pt x="351861" y="176166"/>
                  </a:lnTo>
                  <a:lnTo>
                    <a:pt x="363111" y="183892"/>
                  </a:lnTo>
                  <a:lnTo>
                    <a:pt x="406468" y="197912"/>
                  </a:lnTo>
                  <a:lnTo>
                    <a:pt x="449562" y="199450"/>
                  </a:lnTo>
                  <a:lnTo>
                    <a:pt x="464742" y="193888"/>
                  </a:lnTo>
                  <a:lnTo>
                    <a:pt x="497155" y="173642"/>
                  </a:lnTo>
                  <a:lnTo>
                    <a:pt x="513462" y="151236"/>
                  </a:lnTo>
                  <a:lnTo>
                    <a:pt x="526875" y="126427"/>
                  </a:lnTo>
                  <a:lnTo>
                    <a:pt x="532541" y="90087"/>
                  </a:lnTo>
                  <a:lnTo>
                    <a:pt x="533396" y="42840"/>
                  </a:lnTo>
                  <a:lnTo>
                    <a:pt x="533397" y="42176"/>
                  </a:lnTo>
                  <a:lnTo>
                    <a:pt x="533400" y="51384"/>
                  </a:lnTo>
                  <a:lnTo>
                    <a:pt x="536222" y="57173"/>
                  </a:lnTo>
                  <a:lnTo>
                    <a:pt x="549647" y="81320"/>
                  </a:lnTo>
                  <a:lnTo>
                    <a:pt x="570474" y="126864"/>
                  </a:lnTo>
                  <a:lnTo>
                    <a:pt x="613325" y="173248"/>
                  </a:lnTo>
                  <a:lnTo>
                    <a:pt x="657715" y="205823"/>
                  </a:lnTo>
                  <a:lnTo>
                    <a:pt x="680889" y="219905"/>
                  </a:lnTo>
                  <a:lnTo>
                    <a:pt x="713170" y="226540"/>
                  </a:lnTo>
                  <a:lnTo>
                    <a:pt x="733425" y="2281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130"/>
            <p:cNvSpPr/>
            <p:nvPr>
              <p:custDataLst>
                <p:tags r:id="rId32"/>
              </p:custDataLst>
            </p:nvPr>
          </p:nvSpPr>
          <p:spPr>
            <a:xfrm>
              <a:off x="1696214" y="3181554"/>
              <a:ext cx="255985" cy="456997"/>
            </a:xfrm>
            <a:custGeom>
              <a:avLst/>
              <a:gdLst/>
              <a:ahLst/>
              <a:cxnLst/>
              <a:rect l="0" t="0" r="0" b="0"/>
              <a:pathLst>
                <a:path w="255985" h="456997">
                  <a:moveTo>
                    <a:pt x="237361" y="133146"/>
                  </a:moveTo>
                  <a:lnTo>
                    <a:pt x="237361" y="133146"/>
                  </a:lnTo>
                  <a:lnTo>
                    <a:pt x="237361" y="128089"/>
                  </a:lnTo>
                  <a:lnTo>
                    <a:pt x="240183" y="122785"/>
                  </a:lnTo>
                  <a:lnTo>
                    <a:pt x="243907" y="116899"/>
                  </a:lnTo>
                  <a:lnTo>
                    <a:pt x="247062" y="107636"/>
                  </a:lnTo>
                  <a:lnTo>
                    <a:pt x="253171" y="97130"/>
                  </a:lnTo>
                  <a:lnTo>
                    <a:pt x="255984" y="69084"/>
                  </a:lnTo>
                  <a:lnTo>
                    <a:pt x="251228" y="50430"/>
                  </a:lnTo>
                  <a:lnTo>
                    <a:pt x="243171" y="40644"/>
                  </a:lnTo>
                  <a:lnTo>
                    <a:pt x="212530" y="15837"/>
                  </a:lnTo>
                  <a:lnTo>
                    <a:pt x="181791" y="5019"/>
                  </a:lnTo>
                  <a:lnTo>
                    <a:pt x="142423" y="828"/>
                  </a:lnTo>
                  <a:lnTo>
                    <a:pt x="99016" y="0"/>
                  </a:lnTo>
                  <a:lnTo>
                    <a:pt x="54997" y="10184"/>
                  </a:lnTo>
                  <a:lnTo>
                    <a:pt x="37777" y="17113"/>
                  </a:lnTo>
                  <a:lnTo>
                    <a:pt x="17241" y="32914"/>
                  </a:lnTo>
                  <a:lnTo>
                    <a:pt x="7944" y="44854"/>
                  </a:lnTo>
                  <a:lnTo>
                    <a:pt x="3106" y="60038"/>
                  </a:lnTo>
                  <a:lnTo>
                    <a:pt x="0" y="90601"/>
                  </a:lnTo>
                  <a:lnTo>
                    <a:pt x="9698" y="133815"/>
                  </a:lnTo>
                  <a:lnTo>
                    <a:pt x="25818" y="180859"/>
                  </a:lnTo>
                  <a:lnTo>
                    <a:pt x="48728" y="228408"/>
                  </a:lnTo>
                  <a:lnTo>
                    <a:pt x="63536" y="273044"/>
                  </a:lnTo>
                  <a:lnTo>
                    <a:pt x="82924" y="313533"/>
                  </a:lnTo>
                  <a:lnTo>
                    <a:pt x="99509" y="355122"/>
                  </a:lnTo>
                  <a:lnTo>
                    <a:pt x="103122" y="393717"/>
                  </a:lnTo>
                  <a:lnTo>
                    <a:pt x="102836" y="438001"/>
                  </a:lnTo>
                  <a:lnTo>
                    <a:pt x="94486" y="4569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65" name="SMARTInkShape-131"/>
          <p:cNvSpPr/>
          <p:nvPr>
            <p:custDataLst>
              <p:tags r:id="rId3"/>
            </p:custDataLst>
          </p:nvPr>
        </p:nvSpPr>
        <p:spPr>
          <a:xfrm>
            <a:off x="1038225" y="4143375"/>
            <a:ext cx="352426" cy="1"/>
          </a:xfrm>
          <a:custGeom>
            <a:avLst/>
            <a:gdLst/>
            <a:ahLst/>
            <a:cxnLst/>
            <a:rect l="0" t="0" r="0" b="0"/>
            <a:pathLst>
              <a:path w="352426" h="1">
                <a:moveTo>
                  <a:pt x="0" y="0"/>
                </a:moveTo>
                <a:lnTo>
                  <a:pt x="0" y="0"/>
                </a:lnTo>
                <a:lnTo>
                  <a:pt x="43641" y="0"/>
                </a:lnTo>
                <a:lnTo>
                  <a:pt x="80782" y="0"/>
                </a:lnTo>
                <a:lnTo>
                  <a:pt x="125671" y="0"/>
                </a:lnTo>
                <a:lnTo>
                  <a:pt x="162472" y="0"/>
                </a:lnTo>
                <a:lnTo>
                  <a:pt x="207777" y="0"/>
                </a:lnTo>
                <a:lnTo>
                  <a:pt x="253846" y="0"/>
                </a:lnTo>
                <a:lnTo>
                  <a:pt x="294617" y="0"/>
                </a:lnTo>
                <a:lnTo>
                  <a:pt x="341052" y="0"/>
                </a:lnTo>
                <a:lnTo>
                  <a:pt x="352425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73" name="SMARTInkShape-Group23"/>
          <p:cNvGrpSpPr/>
          <p:nvPr/>
        </p:nvGrpSpPr>
        <p:grpSpPr>
          <a:xfrm>
            <a:off x="1733584" y="3791775"/>
            <a:ext cx="2155464" cy="745574"/>
            <a:chOff x="1733584" y="3791775"/>
            <a:chExt cx="2155464" cy="745574"/>
          </a:xfrm>
        </p:grpSpPr>
        <p:sp>
          <p:nvSpPr>
            <p:cNvPr id="66" name="SMARTInkShape-132"/>
            <p:cNvSpPr/>
            <p:nvPr>
              <p:custDataLst>
                <p:tags r:id="rId19"/>
              </p:custDataLst>
            </p:nvPr>
          </p:nvSpPr>
          <p:spPr>
            <a:xfrm>
              <a:off x="3438525" y="3981506"/>
              <a:ext cx="450523" cy="226821"/>
            </a:xfrm>
            <a:custGeom>
              <a:avLst/>
              <a:gdLst/>
              <a:ahLst/>
              <a:cxnLst/>
              <a:rect l="0" t="0" r="0" b="0"/>
              <a:pathLst>
                <a:path w="450523" h="226821">
                  <a:moveTo>
                    <a:pt x="0" y="38044"/>
                  </a:moveTo>
                  <a:lnTo>
                    <a:pt x="0" y="38044"/>
                  </a:lnTo>
                  <a:lnTo>
                    <a:pt x="41954" y="38044"/>
                  </a:lnTo>
                  <a:lnTo>
                    <a:pt x="88349" y="38044"/>
                  </a:lnTo>
                  <a:lnTo>
                    <a:pt x="129659" y="38044"/>
                  </a:lnTo>
                  <a:lnTo>
                    <a:pt x="175413" y="38044"/>
                  </a:lnTo>
                  <a:lnTo>
                    <a:pt x="221425" y="38044"/>
                  </a:lnTo>
                  <a:lnTo>
                    <a:pt x="262340" y="38044"/>
                  </a:lnTo>
                  <a:lnTo>
                    <a:pt x="300215" y="38044"/>
                  </a:lnTo>
                  <a:lnTo>
                    <a:pt x="339172" y="35222"/>
                  </a:lnTo>
                  <a:lnTo>
                    <a:pt x="362507" y="29843"/>
                  </a:lnTo>
                  <a:lnTo>
                    <a:pt x="364438" y="27285"/>
                  </a:lnTo>
                  <a:lnTo>
                    <a:pt x="364667" y="23463"/>
                  </a:lnTo>
                  <a:lnTo>
                    <a:pt x="362100" y="14630"/>
                  </a:lnTo>
                  <a:lnTo>
                    <a:pt x="357430" y="7177"/>
                  </a:lnTo>
                  <a:lnTo>
                    <a:pt x="346183" y="3159"/>
                  </a:lnTo>
                  <a:lnTo>
                    <a:pt x="302266" y="226"/>
                  </a:lnTo>
                  <a:lnTo>
                    <a:pt x="276313" y="0"/>
                  </a:lnTo>
                  <a:lnTo>
                    <a:pt x="268150" y="2791"/>
                  </a:lnTo>
                  <a:lnTo>
                    <a:pt x="264492" y="5017"/>
                  </a:lnTo>
                  <a:lnTo>
                    <a:pt x="262053" y="7559"/>
                  </a:lnTo>
                  <a:lnTo>
                    <a:pt x="259343" y="13206"/>
                  </a:lnTo>
                  <a:lnTo>
                    <a:pt x="262874" y="37505"/>
                  </a:lnTo>
                  <a:lnTo>
                    <a:pt x="270644" y="54032"/>
                  </a:lnTo>
                  <a:lnTo>
                    <a:pt x="282211" y="68433"/>
                  </a:lnTo>
                  <a:lnTo>
                    <a:pt x="324638" y="106421"/>
                  </a:lnTo>
                  <a:lnTo>
                    <a:pt x="368652" y="135551"/>
                  </a:lnTo>
                  <a:lnTo>
                    <a:pt x="413672" y="168098"/>
                  </a:lnTo>
                  <a:lnTo>
                    <a:pt x="448771" y="201252"/>
                  </a:lnTo>
                  <a:lnTo>
                    <a:pt x="450522" y="206116"/>
                  </a:lnTo>
                  <a:lnTo>
                    <a:pt x="449646" y="217165"/>
                  </a:lnTo>
                  <a:lnTo>
                    <a:pt x="446872" y="220958"/>
                  </a:lnTo>
                  <a:lnTo>
                    <a:pt x="442907" y="223487"/>
                  </a:lnTo>
                  <a:lnTo>
                    <a:pt x="431798" y="226296"/>
                  </a:lnTo>
                  <a:lnTo>
                    <a:pt x="407693" y="226820"/>
                  </a:lnTo>
                  <a:lnTo>
                    <a:pt x="368281" y="218051"/>
                  </a:lnTo>
                  <a:lnTo>
                    <a:pt x="325100" y="211184"/>
                  </a:lnTo>
                  <a:lnTo>
                    <a:pt x="286751" y="199355"/>
                  </a:lnTo>
                  <a:lnTo>
                    <a:pt x="247650" y="1904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SMARTInkShape-133"/>
            <p:cNvSpPr/>
            <p:nvPr>
              <p:custDataLst>
                <p:tags r:id="rId20"/>
              </p:custDataLst>
            </p:nvPr>
          </p:nvSpPr>
          <p:spPr>
            <a:xfrm>
              <a:off x="3076575" y="3791775"/>
              <a:ext cx="542926" cy="427801"/>
            </a:xfrm>
            <a:custGeom>
              <a:avLst/>
              <a:gdLst/>
              <a:ahLst/>
              <a:cxnLst/>
              <a:rect l="0" t="0" r="0" b="0"/>
              <a:pathLst>
                <a:path w="542926" h="427801">
                  <a:moveTo>
                    <a:pt x="0" y="18225"/>
                  </a:moveTo>
                  <a:lnTo>
                    <a:pt x="0" y="18225"/>
                  </a:lnTo>
                  <a:lnTo>
                    <a:pt x="1058" y="45852"/>
                  </a:lnTo>
                  <a:lnTo>
                    <a:pt x="8201" y="86029"/>
                  </a:lnTo>
                  <a:lnTo>
                    <a:pt x="16868" y="124281"/>
                  </a:lnTo>
                  <a:lnTo>
                    <a:pt x="31593" y="171505"/>
                  </a:lnTo>
                  <a:lnTo>
                    <a:pt x="45697" y="208986"/>
                  </a:lnTo>
                  <a:lnTo>
                    <a:pt x="56579" y="249724"/>
                  </a:lnTo>
                  <a:lnTo>
                    <a:pt x="66506" y="292487"/>
                  </a:lnTo>
                  <a:lnTo>
                    <a:pt x="79342" y="339806"/>
                  </a:lnTo>
                  <a:lnTo>
                    <a:pt x="92423" y="386578"/>
                  </a:lnTo>
                  <a:lnTo>
                    <a:pt x="95052" y="399954"/>
                  </a:lnTo>
                  <a:lnTo>
                    <a:pt x="103782" y="422015"/>
                  </a:lnTo>
                  <a:lnTo>
                    <a:pt x="104113" y="421827"/>
                  </a:lnTo>
                  <a:lnTo>
                    <a:pt x="104763" y="377633"/>
                  </a:lnTo>
                  <a:lnTo>
                    <a:pt x="104773" y="332215"/>
                  </a:lnTo>
                  <a:lnTo>
                    <a:pt x="104775" y="285732"/>
                  </a:lnTo>
                  <a:lnTo>
                    <a:pt x="105833" y="272584"/>
                  </a:lnTo>
                  <a:lnTo>
                    <a:pt x="109831" y="259684"/>
                  </a:lnTo>
                  <a:lnTo>
                    <a:pt x="113438" y="255398"/>
                  </a:lnTo>
                  <a:lnTo>
                    <a:pt x="123089" y="250635"/>
                  </a:lnTo>
                  <a:lnTo>
                    <a:pt x="139986" y="247578"/>
                  </a:lnTo>
                  <a:lnTo>
                    <a:pt x="150763" y="247159"/>
                  </a:lnTo>
                  <a:lnTo>
                    <a:pt x="155542" y="249165"/>
                  </a:lnTo>
                  <a:lnTo>
                    <a:pt x="198687" y="285433"/>
                  </a:lnTo>
                  <a:lnTo>
                    <a:pt x="245749" y="324347"/>
                  </a:lnTo>
                  <a:lnTo>
                    <a:pt x="285374" y="358564"/>
                  </a:lnTo>
                  <a:lnTo>
                    <a:pt x="323776" y="386019"/>
                  </a:lnTo>
                  <a:lnTo>
                    <a:pt x="352403" y="405425"/>
                  </a:lnTo>
                  <a:lnTo>
                    <a:pt x="391106" y="414467"/>
                  </a:lnTo>
                  <a:lnTo>
                    <a:pt x="420918" y="417147"/>
                  </a:lnTo>
                  <a:lnTo>
                    <a:pt x="436136" y="412129"/>
                  </a:lnTo>
                  <a:lnTo>
                    <a:pt x="443157" y="407828"/>
                  </a:lnTo>
                  <a:lnTo>
                    <a:pt x="453781" y="394582"/>
                  </a:lnTo>
                  <a:lnTo>
                    <a:pt x="460972" y="377053"/>
                  </a:lnTo>
                  <a:lnTo>
                    <a:pt x="465589" y="331306"/>
                  </a:lnTo>
                  <a:lnTo>
                    <a:pt x="463566" y="291259"/>
                  </a:lnTo>
                  <a:lnTo>
                    <a:pt x="456264" y="245879"/>
                  </a:lnTo>
                  <a:lnTo>
                    <a:pt x="447397" y="198920"/>
                  </a:lnTo>
                  <a:lnTo>
                    <a:pt x="435246" y="151492"/>
                  </a:lnTo>
                  <a:lnTo>
                    <a:pt x="421062" y="106748"/>
                  </a:lnTo>
                  <a:lnTo>
                    <a:pt x="407334" y="66679"/>
                  </a:lnTo>
                  <a:lnTo>
                    <a:pt x="388789" y="25327"/>
                  </a:lnTo>
                  <a:lnTo>
                    <a:pt x="378251" y="8570"/>
                  </a:lnTo>
                  <a:lnTo>
                    <a:pt x="371665" y="3350"/>
                  </a:lnTo>
                  <a:lnTo>
                    <a:pt x="368426" y="1959"/>
                  </a:lnTo>
                  <a:lnTo>
                    <a:pt x="367326" y="1031"/>
                  </a:lnTo>
                  <a:lnTo>
                    <a:pt x="367651" y="412"/>
                  </a:lnTo>
                  <a:lnTo>
                    <a:pt x="368926" y="0"/>
                  </a:lnTo>
                  <a:lnTo>
                    <a:pt x="369775" y="783"/>
                  </a:lnTo>
                  <a:lnTo>
                    <a:pt x="370720" y="4476"/>
                  </a:lnTo>
                  <a:lnTo>
                    <a:pt x="373443" y="38283"/>
                  </a:lnTo>
                  <a:lnTo>
                    <a:pt x="385581" y="74498"/>
                  </a:lnTo>
                  <a:lnTo>
                    <a:pt x="396351" y="118272"/>
                  </a:lnTo>
                  <a:lnTo>
                    <a:pt x="407303" y="164756"/>
                  </a:lnTo>
                  <a:lnTo>
                    <a:pt x="423483" y="212043"/>
                  </a:lnTo>
                  <a:lnTo>
                    <a:pt x="441683" y="258509"/>
                  </a:lnTo>
                  <a:lnTo>
                    <a:pt x="460481" y="299558"/>
                  </a:lnTo>
                  <a:lnTo>
                    <a:pt x="479456" y="337474"/>
                  </a:lnTo>
                  <a:lnTo>
                    <a:pt x="502009" y="379266"/>
                  </a:lnTo>
                  <a:lnTo>
                    <a:pt x="510982" y="396704"/>
                  </a:lnTo>
                  <a:lnTo>
                    <a:pt x="542925" y="427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SMARTInkShape-134"/>
            <p:cNvSpPr/>
            <p:nvPr>
              <p:custDataLst>
                <p:tags r:id="rId21"/>
              </p:custDataLst>
            </p:nvPr>
          </p:nvSpPr>
          <p:spPr>
            <a:xfrm>
              <a:off x="2734394" y="4010708"/>
              <a:ext cx="313428" cy="526641"/>
            </a:xfrm>
            <a:custGeom>
              <a:avLst/>
              <a:gdLst/>
              <a:ahLst/>
              <a:cxnLst/>
              <a:rect l="0" t="0" r="0" b="0"/>
              <a:pathLst>
                <a:path w="313428" h="526641">
                  <a:moveTo>
                    <a:pt x="170731" y="65992"/>
                  </a:moveTo>
                  <a:lnTo>
                    <a:pt x="170731" y="65992"/>
                  </a:lnTo>
                  <a:lnTo>
                    <a:pt x="178932" y="65992"/>
                  </a:lnTo>
                  <a:lnTo>
                    <a:pt x="179373" y="64934"/>
                  </a:lnTo>
                  <a:lnTo>
                    <a:pt x="179864" y="60936"/>
                  </a:lnTo>
                  <a:lnTo>
                    <a:pt x="175083" y="47678"/>
                  </a:lnTo>
                  <a:lnTo>
                    <a:pt x="162928" y="30781"/>
                  </a:lnTo>
                  <a:lnTo>
                    <a:pt x="141242" y="10980"/>
                  </a:lnTo>
                  <a:lnTo>
                    <a:pt x="129050" y="4501"/>
                  </a:lnTo>
                  <a:lnTo>
                    <a:pt x="97652" y="0"/>
                  </a:lnTo>
                  <a:lnTo>
                    <a:pt x="53716" y="510"/>
                  </a:lnTo>
                  <a:lnTo>
                    <a:pt x="40055" y="4433"/>
                  </a:lnTo>
                  <a:lnTo>
                    <a:pt x="21358" y="17649"/>
                  </a:lnTo>
                  <a:lnTo>
                    <a:pt x="7468" y="34970"/>
                  </a:lnTo>
                  <a:lnTo>
                    <a:pt x="1707" y="58564"/>
                  </a:lnTo>
                  <a:lnTo>
                    <a:pt x="0" y="80607"/>
                  </a:lnTo>
                  <a:lnTo>
                    <a:pt x="5245" y="96829"/>
                  </a:lnTo>
                  <a:lnTo>
                    <a:pt x="14632" y="112506"/>
                  </a:lnTo>
                  <a:lnTo>
                    <a:pt x="49136" y="139916"/>
                  </a:lnTo>
                  <a:lnTo>
                    <a:pt x="94825" y="160524"/>
                  </a:lnTo>
                  <a:lnTo>
                    <a:pt x="123193" y="167732"/>
                  </a:lnTo>
                  <a:lnTo>
                    <a:pt x="142195" y="168360"/>
                  </a:lnTo>
                  <a:lnTo>
                    <a:pt x="177441" y="160139"/>
                  </a:lnTo>
                  <a:lnTo>
                    <a:pt x="184730" y="157332"/>
                  </a:lnTo>
                  <a:lnTo>
                    <a:pt x="195650" y="148568"/>
                  </a:lnTo>
                  <a:lnTo>
                    <a:pt x="213641" y="126098"/>
                  </a:lnTo>
                  <a:lnTo>
                    <a:pt x="217425" y="103421"/>
                  </a:lnTo>
                  <a:lnTo>
                    <a:pt x="216884" y="91094"/>
                  </a:lnTo>
                  <a:lnTo>
                    <a:pt x="210100" y="69716"/>
                  </a:lnTo>
                  <a:lnTo>
                    <a:pt x="208619" y="68474"/>
                  </a:lnTo>
                  <a:lnTo>
                    <a:pt x="200741" y="66319"/>
                  </a:lnTo>
                  <a:lnTo>
                    <a:pt x="199432" y="87479"/>
                  </a:lnTo>
                  <a:lnTo>
                    <a:pt x="202145" y="124717"/>
                  </a:lnTo>
                  <a:lnTo>
                    <a:pt x="212567" y="166610"/>
                  </a:lnTo>
                  <a:lnTo>
                    <a:pt x="226754" y="208223"/>
                  </a:lnTo>
                  <a:lnTo>
                    <a:pt x="244363" y="249011"/>
                  </a:lnTo>
                  <a:lnTo>
                    <a:pt x="262986" y="292963"/>
                  </a:lnTo>
                  <a:lnTo>
                    <a:pt x="281909" y="339500"/>
                  </a:lnTo>
                  <a:lnTo>
                    <a:pt x="295865" y="386803"/>
                  </a:lnTo>
                  <a:lnTo>
                    <a:pt x="306703" y="429276"/>
                  </a:lnTo>
                  <a:lnTo>
                    <a:pt x="312243" y="473949"/>
                  </a:lnTo>
                  <a:lnTo>
                    <a:pt x="313427" y="512866"/>
                  </a:lnTo>
                  <a:lnTo>
                    <a:pt x="310704" y="521425"/>
                  </a:lnTo>
                  <a:lnTo>
                    <a:pt x="308496" y="525189"/>
                  </a:lnTo>
                  <a:lnTo>
                    <a:pt x="302791" y="526640"/>
                  </a:lnTo>
                  <a:lnTo>
                    <a:pt x="266040" y="521364"/>
                  </a:lnTo>
                  <a:lnTo>
                    <a:pt x="237423" y="510303"/>
                  </a:lnTo>
                  <a:lnTo>
                    <a:pt x="199309" y="482546"/>
                  </a:lnTo>
                  <a:lnTo>
                    <a:pt x="154504" y="437131"/>
                  </a:lnTo>
                  <a:lnTo>
                    <a:pt x="121361" y="390856"/>
                  </a:lnTo>
                  <a:lnTo>
                    <a:pt x="109654" y="367800"/>
                  </a:lnTo>
                  <a:lnTo>
                    <a:pt x="104793" y="327830"/>
                  </a:lnTo>
                  <a:lnTo>
                    <a:pt x="109331" y="307733"/>
                  </a:lnTo>
                  <a:lnTo>
                    <a:pt x="117378" y="288373"/>
                  </a:lnTo>
                  <a:lnTo>
                    <a:pt x="136578" y="269230"/>
                  </a:lnTo>
                  <a:lnTo>
                    <a:pt x="177953" y="237447"/>
                  </a:lnTo>
                  <a:lnTo>
                    <a:pt x="218356" y="2088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SMARTInkShape-135"/>
            <p:cNvSpPr/>
            <p:nvPr>
              <p:custDataLst>
                <p:tags r:id="rId22"/>
              </p:custDataLst>
            </p:nvPr>
          </p:nvSpPr>
          <p:spPr>
            <a:xfrm>
              <a:off x="2524125" y="38957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SMARTInkShape-136"/>
            <p:cNvSpPr/>
            <p:nvPr>
              <p:custDataLst>
                <p:tags r:id="rId23"/>
              </p:custDataLst>
            </p:nvPr>
          </p:nvSpPr>
          <p:spPr>
            <a:xfrm>
              <a:off x="2582633" y="4048125"/>
              <a:ext cx="65318" cy="217910"/>
            </a:xfrm>
            <a:custGeom>
              <a:avLst/>
              <a:gdLst/>
              <a:ahLst/>
              <a:cxnLst/>
              <a:rect l="0" t="0" r="0" b="0"/>
              <a:pathLst>
                <a:path w="65318" h="217910">
                  <a:moveTo>
                    <a:pt x="17692" y="0"/>
                  </a:moveTo>
                  <a:lnTo>
                    <a:pt x="17692" y="0"/>
                  </a:lnTo>
                  <a:lnTo>
                    <a:pt x="8559" y="0"/>
                  </a:lnTo>
                  <a:lnTo>
                    <a:pt x="1698" y="15209"/>
                  </a:lnTo>
                  <a:lnTo>
                    <a:pt x="0" y="26515"/>
                  </a:lnTo>
                  <a:lnTo>
                    <a:pt x="4101" y="65006"/>
                  </a:lnTo>
                  <a:lnTo>
                    <a:pt x="14968" y="112089"/>
                  </a:lnTo>
                  <a:lnTo>
                    <a:pt x="27306" y="151964"/>
                  </a:lnTo>
                  <a:lnTo>
                    <a:pt x="46275" y="199151"/>
                  </a:lnTo>
                  <a:lnTo>
                    <a:pt x="52620" y="210220"/>
                  </a:lnTo>
                  <a:lnTo>
                    <a:pt x="63436" y="217909"/>
                  </a:lnTo>
                  <a:lnTo>
                    <a:pt x="64063" y="217239"/>
                  </a:lnTo>
                  <a:lnTo>
                    <a:pt x="65317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SMARTInkShape-137"/>
            <p:cNvSpPr/>
            <p:nvPr>
              <p:custDataLst>
                <p:tags r:id="rId24"/>
              </p:custDataLst>
            </p:nvPr>
          </p:nvSpPr>
          <p:spPr>
            <a:xfrm>
              <a:off x="2238375" y="3981503"/>
              <a:ext cx="257176" cy="209498"/>
            </a:xfrm>
            <a:custGeom>
              <a:avLst/>
              <a:gdLst/>
              <a:ahLst/>
              <a:cxnLst/>
              <a:rect l="0" t="0" r="0" b="0"/>
              <a:pathLst>
                <a:path w="257176" h="209498">
                  <a:moveTo>
                    <a:pt x="0" y="76147"/>
                  </a:moveTo>
                  <a:lnTo>
                    <a:pt x="0" y="76147"/>
                  </a:lnTo>
                  <a:lnTo>
                    <a:pt x="42194" y="76147"/>
                  </a:lnTo>
                  <a:lnTo>
                    <a:pt x="66830" y="77205"/>
                  </a:lnTo>
                  <a:lnTo>
                    <a:pt x="88005" y="81634"/>
                  </a:lnTo>
                  <a:lnTo>
                    <a:pt x="133297" y="73739"/>
                  </a:lnTo>
                  <a:lnTo>
                    <a:pt x="161084" y="64425"/>
                  </a:lnTo>
                  <a:lnTo>
                    <a:pt x="164540" y="61982"/>
                  </a:lnTo>
                  <a:lnTo>
                    <a:pt x="166843" y="58237"/>
                  </a:lnTo>
                  <a:lnTo>
                    <a:pt x="170085" y="42853"/>
                  </a:lnTo>
                  <a:lnTo>
                    <a:pt x="170843" y="31011"/>
                  </a:lnTo>
                  <a:lnTo>
                    <a:pt x="168358" y="21514"/>
                  </a:lnTo>
                  <a:lnTo>
                    <a:pt x="158139" y="6794"/>
                  </a:lnTo>
                  <a:lnTo>
                    <a:pt x="149306" y="2990"/>
                  </a:lnTo>
                  <a:lnTo>
                    <a:pt x="107769" y="125"/>
                  </a:lnTo>
                  <a:lnTo>
                    <a:pt x="88847" y="0"/>
                  </a:lnTo>
                  <a:lnTo>
                    <a:pt x="76176" y="5615"/>
                  </a:lnTo>
                  <a:lnTo>
                    <a:pt x="31749" y="36528"/>
                  </a:lnTo>
                  <a:lnTo>
                    <a:pt x="10361" y="66840"/>
                  </a:lnTo>
                  <a:lnTo>
                    <a:pt x="4605" y="80477"/>
                  </a:lnTo>
                  <a:lnTo>
                    <a:pt x="2047" y="97121"/>
                  </a:lnTo>
                  <a:lnTo>
                    <a:pt x="5663" y="119286"/>
                  </a:lnTo>
                  <a:lnTo>
                    <a:pt x="13437" y="144315"/>
                  </a:lnTo>
                  <a:lnTo>
                    <a:pt x="25022" y="159713"/>
                  </a:lnTo>
                  <a:lnTo>
                    <a:pt x="41813" y="172554"/>
                  </a:lnTo>
                  <a:lnTo>
                    <a:pt x="87085" y="192243"/>
                  </a:lnTo>
                  <a:lnTo>
                    <a:pt x="111730" y="201828"/>
                  </a:lnTo>
                  <a:lnTo>
                    <a:pt x="149404" y="207225"/>
                  </a:lnTo>
                  <a:lnTo>
                    <a:pt x="187378" y="208824"/>
                  </a:lnTo>
                  <a:lnTo>
                    <a:pt x="257175" y="2094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SMARTInkShape-138"/>
            <p:cNvSpPr/>
            <p:nvPr>
              <p:custDataLst>
                <p:tags r:id="rId25"/>
              </p:custDataLst>
            </p:nvPr>
          </p:nvSpPr>
          <p:spPr>
            <a:xfrm>
              <a:off x="1733584" y="4000500"/>
              <a:ext cx="437042" cy="227524"/>
            </a:xfrm>
            <a:custGeom>
              <a:avLst/>
              <a:gdLst/>
              <a:ahLst/>
              <a:cxnLst/>
              <a:rect l="0" t="0" r="0" b="0"/>
              <a:pathLst>
                <a:path w="437042" h="227524">
                  <a:moveTo>
                    <a:pt x="9491" y="28575"/>
                  </a:moveTo>
                  <a:lnTo>
                    <a:pt x="9491" y="28575"/>
                  </a:lnTo>
                  <a:lnTo>
                    <a:pt x="9491" y="23088"/>
                  </a:lnTo>
                  <a:lnTo>
                    <a:pt x="9491" y="27643"/>
                  </a:lnTo>
                  <a:lnTo>
                    <a:pt x="4435" y="28299"/>
                  </a:lnTo>
                  <a:lnTo>
                    <a:pt x="2945" y="30508"/>
                  </a:lnTo>
                  <a:lnTo>
                    <a:pt x="358" y="50009"/>
                  </a:lnTo>
                  <a:lnTo>
                    <a:pt x="0" y="91239"/>
                  </a:lnTo>
                  <a:lnTo>
                    <a:pt x="2090" y="136948"/>
                  </a:lnTo>
                  <a:lnTo>
                    <a:pt x="21426" y="176602"/>
                  </a:lnTo>
                  <a:lnTo>
                    <a:pt x="31023" y="187145"/>
                  </a:lnTo>
                  <a:lnTo>
                    <a:pt x="73136" y="212529"/>
                  </a:lnTo>
                  <a:lnTo>
                    <a:pt x="92084" y="217135"/>
                  </a:lnTo>
                  <a:lnTo>
                    <a:pt x="104760" y="215391"/>
                  </a:lnTo>
                  <a:lnTo>
                    <a:pt x="148527" y="202715"/>
                  </a:lnTo>
                  <a:lnTo>
                    <a:pt x="160538" y="196634"/>
                  </a:lnTo>
                  <a:lnTo>
                    <a:pt x="166581" y="190404"/>
                  </a:lnTo>
                  <a:lnTo>
                    <a:pt x="169267" y="184107"/>
                  </a:lnTo>
                  <a:lnTo>
                    <a:pt x="171838" y="174612"/>
                  </a:lnTo>
                  <a:lnTo>
                    <a:pt x="179533" y="163805"/>
                  </a:lnTo>
                  <a:lnTo>
                    <a:pt x="180524" y="157426"/>
                  </a:lnTo>
                  <a:lnTo>
                    <a:pt x="179605" y="155750"/>
                  </a:lnTo>
                  <a:lnTo>
                    <a:pt x="177933" y="154634"/>
                  </a:lnTo>
                  <a:lnTo>
                    <a:pt x="172704" y="152841"/>
                  </a:lnTo>
                  <a:lnTo>
                    <a:pt x="198007" y="184464"/>
                  </a:lnTo>
                  <a:lnTo>
                    <a:pt x="217081" y="202282"/>
                  </a:lnTo>
                  <a:lnTo>
                    <a:pt x="220909" y="207880"/>
                  </a:lnTo>
                  <a:lnTo>
                    <a:pt x="226637" y="211612"/>
                  </a:lnTo>
                  <a:lnTo>
                    <a:pt x="267666" y="223149"/>
                  </a:lnTo>
                  <a:lnTo>
                    <a:pt x="306022" y="227523"/>
                  </a:lnTo>
                  <a:lnTo>
                    <a:pt x="347622" y="225565"/>
                  </a:lnTo>
                  <a:lnTo>
                    <a:pt x="392018" y="210244"/>
                  </a:lnTo>
                  <a:lnTo>
                    <a:pt x="409867" y="198922"/>
                  </a:lnTo>
                  <a:lnTo>
                    <a:pt x="425865" y="180648"/>
                  </a:lnTo>
                  <a:lnTo>
                    <a:pt x="432671" y="168130"/>
                  </a:lnTo>
                  <a:lnTo>
                    <a:pt x="437041" y="140024"/>
                  </a:lnTo>
                  <a:lnTo>
                    <a:pt x="434975" y="113455"/>
                  </a:lnTo>
                  <a:lnTo>
                    <a:pt x="429312" y="95933"/>
                  </a:lnTo>
                  <a:lnTo>
                    <a:pt x="402450" y="60833"/>
                  </a:lnTo>
                  <a:lnTo>
                    <a:pt x="367924" y="35025"/>
                  </a:lnTo>
                  <a:lnTo>
                    <a:pt x="28571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2" name="SMARTInkShape-Group24"/>
          <p:cNvGrpSpPr/>
          <p:nvPr/>
        </p:nvGrpSpPr>
        <p:grpSpPr>
          <a:xfrm>
            <a:off x="4212537" y="3786874"/>
            <a:ext cx="2824771" cy="421710"/>
            <a:chOff x="4212537" y="3786874"/>
            <a:chExt cx="2824771" cy="421710"/>
          </a:xfrm>
        </p:grpSpPr>
        <p:sp>
          <p:nvSpPr>
            <p:cNvPr id="74" name="SMARTInkShape-139"/>
            <p:cNvSpPr/>
            <p:nvPr>
              <p:custDataLst>
                <p:tags r:id="rId11"/>
              </p:custDataLst>
            </p:nvPr>
          </p:nvSpPr>
          <p:spPr>
            <a:xfrm>
              <a:off x="6838950" y="3786874"/>
              <a:ext cx="198358" cy="421710"/>
            </a:xfrm>
            <a:custGeom>
              <a:avLst/>
              <a:gdLst/>
              <a:ahLst/>
              <a:cxnLst/>
              <a:rect l="0" t="0" r="0" b="0"/>
              <a:pathLst>
                <a:path w="198358" h="421710">
                  <a:moveTo>
                    <a:pt x="142875" y="23126"/>
                  </a:moveTo>
                  <a:lnTo>
                    <a:pt x="142875" y="23126"/>
                  </a:lnTo>
                  <a:lnTo>
                    <a:pt x="134674" y="14925"/>
                  </a:lnTo>
                  <a:lnTo>
                    <a:pt x="106951" y="460"/>
                  </a:lnTo>
                  <a:lnTo>
                    <a:pt x="91984" y="0"/>
                  </a:lnTo>
                  <a:lnTo>
                    <a:pt x="75807" y="4381"/>
                  </a:lnTo>
                  <a:lnTo>
                    <a:pt x="46698" y="25296"/>
                  </a:lnTo>
                  <a:lnTo>
                    <a:pt x="41921" y="37849"/>
                  </a:lnTo>
                  <a:lnTo>
                    <a:pt x="38855" y="76834"/>
                  </a:lnTo>
                  <a:lnTo>
                    <a:pt x="43380" y="112888"/>
                  </a:lnTo>
                  <a:lnTo>
                    <a:pt x="61537" y="150381"/>
                  </a:lnTo>
                  <a:lnTo>
                    <a:pt x="81969" y="193358"/>
                  </a:lnTo>
                  <a:lnTo>
                    <a:pt x="106484" y="234550"/>
                  </a:lnTo>
                  <a:lnTo>
                    <a:pt x="133856" y="273565"/>
                  </a:lnTo>
                  <a:lnTo>
                    <a:pt x="157018" y="311937"/>
                  </a:lnTo>
                  <a:lnTo>
                    <a:pt x="181691" y="354165"/>
                  </a:lnTo>
                  <a:lnTo>
                    <a:pt x="197524" y="400981"/>
                  </a:lnTo>
                  <a:lnTo>
                    <a:pt x="198357" y="405205"/>
                  </a:lnTo>
                  <a:lnTo>
                    <a:pt x="196797" y="409078"/>
                  </a:lnTo>
                  <a:lnTo>
                    <a:pt x="189418" y="416205"/>
                  </a:lnTo>
                  <a:lnTo>
                    <a:pt x="163251" y="421110"/>
                  </a:lnTo>
                  <a:lnTo>
                    <a:pt x="116483" y="421709"/>
                  </a:lnTo>
                  <a:lnTo>
                    <a:pt x="79081" y="415451"/>
                  </a:lnTo>
                  <a:lnTo>
                    <a:pt x="42246" y="406894"/>
                  </a:lnTo>
                  <a:lnTo>
                    <a:pt x="0" y="3946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SMARTInkShape-140"/>
            <p:cNvSpPr/>
            <p:nvPr>
              <p:custDataLst>
                <p:tags r:id="rId12"/>
              </p:custDataLst>
            </p:nvPr>
          </p:nvSpPr>
          <p:spPr>
            <a:xfrm>
              <a:off x="6453239" y="3801326"/>
              <a:ext cx="261887" cy="284900"/>
            </a:xfrm>
            <a:custGeom>
              <a:avLst/>
              <a:gdLst/>
              <a:ahLst/>
              <a:cxnLst/>
              <a:rect l="0" t="0" r="0" b="0"/>
              <a:pathLst>
                <a:path w="261887" h="284900">
                  <a:moveTo>
                    <a:pt x="80911" y="75349"/>
                  </a:moveTo>
                  <a:lnTo>
                    <a:pt x="80911" y="75349"/>
                  </a:lnTo>
                  <a:lnTo>
                    <a:pt x="85967" y="80406"/>
                  </a:lnTo>
                  <a:lnTo>
                    <a:pt x="91272" y="82888"/>
                  </a:lnTo>
                  <a:lnTo>
                    <a:pt x="106421" y="85671"/>
                  </a:lnTo>
                  <a:lnTo>
                    <a:pt x="112710" y="89814"/>
                  </a:lnTo>
                  <a:lnTo>
                    <a:pt x="152613" y="93494"/>
                  </a:lnTo>
                  <a:lnTo>
                    <a:pt x="196654" y="93261"/>
                  </a:lnTo>
                  <a:lnTo>
                    <a:pt x="216114" y="86844"/>
                  </a:lnTo>
                  <a:lnTo>
                    <a:pt x="226727" y="84691"/>
                  </a:lnTo>
                  <a:lnTo>
                    <a:pt x="238651" y="77529"/>
                  </a:lnTo>
                  <a:lnTo>
                    <a:pt x="245562" y="71732"/>
                  </a:lnTo>
                  <a:lnTo>
                    <a:pt x="249339" y="65628"/>
                  </a:lnTo>
                  <a:lnTo>
                    <a:pt x="251764" y="53085"/>
                  </a:lnTo>
                  <a:lnTo>
                    <a:pt x="246451" y="43935"/>
                  </a:lnTo>
                  <a:lnTo>
                    <a:pt x="237035" y="33871"/>
                  </a:lnTo>
                  <a:lnTo>
                    <a:pt x="207565" y="15415"/>
                  </a:lnTo>
                  <a:lnTo>
                    <a:pt x="173780" y="3460"/>
                  </a:lnTo>
                  <a:lnTo>
                    <a:pt x="130260" y="0"/>
                  </a:lnTo>
                  <a:lnTo>
                    <a:pt x="100472" y="2224"/>
                  </a:lnTo>
                  <a:lnTo>
                    <a:pt x="61962" y="12456"/>
                  </a:lnTo>
                  <a:lnTo>
                    <a:pt x="38373" y="26611"/>
                  </a:lnTo>
                  <a:lnTo>
                    <a:pt x="17978" y="44210"/>
                  </a:lnTo>
                  <a:lnTo>
                    <a:pt x="10607" y="56570"/>
                  </a:lnTo>
                  <a:lnTo>
                    <a:pt x="0" y="94631"/>
                  </a:lnTo>
                  <a:lnTo>
                    <a:pt x="1912" y="108966"/>
                  </a:lnTo>
                  <a:lnTo>
                    <a:pt x="19367" y="148508"/>
                  </a:lnTo>
                  <a:lnTo>
                    <a:pt x="54475" y="195768"/>
                  </a:lnTo>
                  <a:lnTo>
                    <a:pt x="98463" y="230055"/>
                  </a:lnTo>
                  <a:lnTo>
                    <a:pt x="135383" y="254891"/>
                  </a:lnTo>
                  <a:lnTo>
                    <a:pt x="173133" y="269893"/>
                  </a:lnTo>
                  <a:lnTo>
                    <a:pt x="210071" y="279982"/>
                  </a:lnTo>
                  <a:lnTo>
                    <a:pt x="261886" y="2848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SMARTInkShape-141"/>
            <p:cNvSpPr/>
            <p:nvPr>
              <p:custDataLst>
                <p:tags r:id="rId13"/>
              </p:custDataLst>
            </p:nvPr>
          </p:nvSpPr>
          <p:spPr>
            <a:xfrm>
              <a:off x="6324600" y="3812713"/>
              <a:ext cx="219076" cy="281107"/>
            </a:xfrm>
            <a:custGeom>
              <a:avLst/>
              <a:gdLst/>
              <a:ahLst/>
              <a:cxnLst/>
              <a:rect l="0" t="0" r="0" b="0"/>
              <a:pathLst>
                <a:path w="219076" h="281107">
                  <a:moveTo>
                    <a:pt x="9525" y="130637"/>
                  </a:moveTo>
                  <a:lnTo>
                    <a:pt x="9525" y="130637"/>
                  </a:lnTo>
                  <a:lnTo>
                    <a:pt x="10583" y="149000"/>
                  </a:lnTo>
                  <a:lnTo>
                    <a:pt x="17726" y="183895"/>
                  </a:lnTo>
                  <a:lnTo>
                    <a:pt x="10330" y="229020"/>
                  </a:lnTo>
                  <a:lnTo>
                    <a:pt x="8705" y="247041"/>
                  </a:lnTo>
                  <a:lnTo>
                    <a:pt x="1356" y="266603"/>
                  </a:lnTo>
                  <a:lnTo>
                    <a:pt x="119" y="281106"/>
                  </a:lnTo>
                  <a:lnTo>
                    <a:pt x="2" y="234701"/>
                  </a:lnTo>
                  <a:lnTo>
                    <a:pt x="1" y="190698"/>
                  </a:lnTo>
                  <a:lnTo>
                    <a:pt x="0" y="145262"/>
                  </a:lnTo>
                  <a:lnTo>
                    <a:pt x="2822" y="115920"/>
                  </a:lnTo>
                  <a:lnTo>
                    <a:pt x="9701" y="71745"/>
                  </a:lnTo>
                  <a:lnTo>
                    <a:pt x="17926" y="39222"/>
                  </a:lnTo>
                  <a:lnTo>
                    <a:pt x="40082" y="6441"/>
                  </a:lnTo>
                  <a:lnTo>
                    <a:pt x="49917" y="1356"/>
                  </a:lnTo>
                  <a:lnTo>
                    <a:pt x="55503" y="0"/>
                  </a:lnTo>
                  <a:lnTo>
                    <a:pt x="60285" y="153"/>
                  </a:lnTo>
                  <a:lnTo>
                    <a:pt x="103437" y="16691"/>
                  </a:lnTo>
                  <a:lnTo>
                    <a:pt x="143953" y="33317"/>
                  </a:lnTo>
                  <a:lnTo>
                    <a:pt x="219075" y="639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SMARTInkShape-142"/>
            <p:cNvSpPr/>
            <p:nvPr>
              <p:custDataLst>
                <p:tags r:id="rId14"/>
              </p:custDataLst>
            </p:nvPr>
          </p:nvSpPr>
          <p:spPr>
            <a:xfrm>
              <a:off x="5993450" y="3829050"/>
              <a:ext cx="212330" cy="284211"/>
            </a:xfrm>
            <a:custGeom>
              <a:avLst/>
              <a:gdLst/>
              <a:ahLst/>
              <a:cxnLst/>
              <a:rect l="0" t="0" r="0" b="0"/>
              <a:pathLst>
                <a:path w="212330" h="284211">
                  <a:moveTo>
                    <a:pt x="26350" y="95250"/>
                  </a:moveTo>
                  <a:lnTo>
                    <a:pt x="26350" y="95250"/>
                  </a:lnTo>
                  <a:lnTo>
                    <a:pt x="26350" y="100307"/>
                  </a:lnTo>
                  <a:lnTo>
                    <a:pt x="12161" y="141238"/>
                  </a:lnTo>
                  <a:lnTo>
                    <a:pt x="401" y="179192"/>
                  </a:lnTo>
                  <a:lnTo>
                    <a:pt x="0" y="192882"/>
                  </a:lnTo>
                  <a:lnTo>
                    <a:pt x="8636" y="231705"/>
                  </a:lnTo>
                  <a:lnTo>
                    <a:pt x="33712" y="263516"/>
                  </a:lnTo>
                  <a:lnTo>
                    <a:pt x="52050" y="277516"/>
                  </a:lnTo>
                  <a:lnTo>
                    <a:pt x="75945" y="283310"/>
                  </a:lnTo>
                  <a:lnTo>
                    <a:pt x="105918" y="284210"/>
                  </a:lnTo>
                  <a:lnTo>
                    <a:pt x="123097" y="280479"/>
                  </a:lnTo>
                  <a:lnTo>
                    <a:pt x="145562" y="267372"/>
                  </a:lnTo>
                  <a:lnTo>
                    <a:pt x="184974" y="231555"/>
                  </a:lnTo>
                  <a:lnTo>
                    <a:pt x="199057" y="207604"/>
                  </a:lnTo>
                  <a:lnTo>
                    <a:pt x="206750" y="165578"/>
                  </a:lnTo>
                  <a:lnTo>
                    <a:pt x="212329" y="140665"/>
                  </a:lnTo>
                  <a:lnTo>
                    <a:pt x="203136" y="94959"/>
                  </a:lnTo>
                  <a:lnTo>
                    <a:pt x="189268" y="71645"/>
                  </a:lnTo>
                  <a:lnTo>
                    <a:pt x="153159" y="31908"/>
                  </a:lnTo>
                  <a:lnTo>
                    <a:pt x="93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SMARTInkShape-143"/>
            <p:cNvSpPr/>
            <p:nvPr>
              <p:custDataLst>
                <p:tags r:id="rId15"/>
              </p:custDataLst>
            </p:nvPr>
          </p:nvSpPr>
          <p:spPr>
            <a:xfrm>
              <a:off x="5686425" y="3868638"/>
              <a:ext cx="226807" cy="236281"/>
            </a:xfrm>
            <a:custGeom>
              <a:avLst/>
              <a:gdLst/>
              <a:ahLst/>
              <a:cxnLst/>
              <a:rect l="0" t="0" r="0" b="0"/>
              <a:pathLst>
                <a:path w="226807" h="236281">
                  <a:moveTo>
                    <a:pt x="200025" y="46137"/>
                  </a:moveTo>
                  <a:lnTo>
                    <a:pt x="200025" y="46137"/>
                  </a:lnTo>
                  <a:lnTo>
                    <a:pt x="168555" y="17489"/>
                  </a:lnTo>
                  <a:lnTo>
                    <a:pt x="163170" y="14338"/>
                  </a:lnTo>
                  <a:lnTo>
                    <a:pt x="118629" y="3534"/>
                  </a:lnTo>
                  <a:lnTo>
                    <a:pt x="93711" y="0"/>
                  </a:lnTo>
                  <a:lnTo>
                    <a:pt x="75516" y="4818"/>
                  </a:lnTo>
                  <a:lnTo>
                    <a:pt x="66218" y="9066"/>
                  </a:lnTo>
                  <a:lnTo>
                    <a:pt x="60021" y="14015"/>
                  </a:lnTo>
                  <a:lnTo>
                    <a:pt x="53135" y="25158"/>
                  </a:lnTo>
                  <a:lnTo>
                    <a:pt x="49257" y="43331"/>
                  </a:lnTo>
                  <a:lnTo>
                    <a:pt x="51172" y="55826"/>
                  </a:lnTo>
                  <a:lnTo>
                    <a:pt x="61023" y="77583"/>
                  </a:lnTo>
                  <a:lnTo>
                    <a:pt x="72630" y="93980"/>
                  </a:lnTo>
                  <a:lnTo>
                    <a:pt x="115084" y="133354"/>
                  </a:lnTo>
                  <a:lnTo>
                    <a:pt x="158043" y="162652"/>
                  </a:lnTo>
                  <a:lnTo>
                    <a:pt x="200977" y="190179"/>
                  </a:lnTo>
                  <a:lnTo>
                    <a:pt x="207010" y="195082"/>
                  </a:lnTo>
                  <a:lnTo>
                    <a:pt x="219514" y="212514"/>
                  </a:lnTo>
                  <a:lnTo>
                    <a:pt x="222542" y="214205"/>
                  </a:lnTo>
                  <a:lnTo>
                    <a:pt x="224562" y="216391"/>
                  </a:lnTo>
                  <a:lnTo>
                    <a:pt x="226806" y="221641"/>
                  </a:lnTo>
                  <a:lnTo>
                    <a:pt x="226345" y="224523"/>
                  </a:lnTo>
                  <a:lnTo>
                    <a:pt x="223012" y="230547"/>
                  </a:lnTo>
                  <a:lnTo>
                    <a:pt x="194959" y="234833"/>
                  </a:lnTo>
                  <a:lnTo>
                    <a:pt x="152222" y="236280"/>
                  </a:lnTo>
                  <a:lnTo>
                    <a:pt x="106935" y="233744"/>
                  </a:lnTo>
                  <a:lnTo>
                    <a:pt x="67102" y="228422"/>
                  </a:lnTo>
                  <a:lnTo>
                    <a:pt x="22820" y="219026"/>
                  </a:lnTo>
                  <a:lnTo>
                    <a:pt x="0" y="2175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" name="SMARTInkShape-144"/>
            <p:cNvSpPr/>
            <p:nvPr>
              <p:custDataLst>
                <p:tags r:id="rId16"/>
              </p:custDataLst>
            </p:nvPr>
          </p:nvSpPr>
          <p:spPr>
            <a:xfrm>
              <a:off x="5374587" y="3924983"/>
              <a:ext cx="388039" cy="275543"/>
            </a:xfrm>
            <a:custGeom>
              <a:avLst/>
              <a:gdLst/>
              <a:ahLst/>
              <a:cxnLst/>
              <a:rect l="0" t="0" r="0" b="0"/>
              <a:pathLst>
                <a:path w="388039" h="275543">
                  <a:moveTo>
                    <a:pt x="254688" y="65992"/>
                  </a:moveTo>
                  <a:lnTo>
                    <a:pt x="254688" y="65992"/>
                  </a:lnTo>
                  <a:lnTo>
                    <a:pt x="249632" y="60936"/>
                  </a:lnTo>
                  <a:lnTo>
                    <a:pt x="247149" y="52809"/>
                  </a:lnTo>
                  <a:lnTo>
                    <a:pt x="246487" y="47678"/>
                  </a:lnTo>
                  <a:lnTo>
                    <a:pt x="243929" y="43200"/>
                  </a:lnTo>
                  <a:lnTo>
                    <a:pt x="206619" y="10981"/>
                  </a:lnTo>
                  <a:lnTo>
                    <a:pt x="193107" y="4501"/>
                  </a:lnTo>
                  <a:lnTo>
                    <a:pt x="149329" y="0"/>
                  </a:lnTo>
                  <a:lnTo>
                    <a:pt x="121165" y="4576"/>
                  </a:lnTo>
                  <a:lnTo>
                    <a:pt x="73691" y="29002"/>
                  </a:lnTo>
                  <a:lnTo>
                    <a:pt x="26922" y="66090"/>
                  </a:lnTo>
                  <a:lnTo>
                    <a:pt x="14817" y="79794"/>
                  </a:lnTo>
                  <a:lnTo>
                    <a:pt x="3110" y="105359"/>
                  </a:lnTo>
                  <a:lnTo>
                    <a:pt x="0" y="123706"/>
                  </a:lnTo>
                  <a:lnTo>
                    <a:pt x="1441" y="139620"/>
                  </a:lnTo>
                  <a:lnTo>
                    <a:pt x="11024" y="163302"/>
                  </a:lnTo>
                  <a:lnTo>
                    <a:pt x="22568" y="180149"/>
                  </a:lnTo>
                  <a:lnTo>
                    <a:pt x="59922" y="209724"/>
                  </a:lnTo>
                  <a:lnTo>
                    <a:pt x="93802" y="223226"/>
                  </a:lnTo>
                  <a:lnTo>
                    <a:pt x="121646" y="225469"/>
                  </a:lnTo>
                  <a:lnTo>
                    <a:pt x="156677" y="217281"/>
                  </a:lnTo>
                  <a:lnTo>
                    <a:pt x="190824" y="201312"/>
                  </a:lnTo>
                  <a:lnTo>
                    <a:pt x="203727" y="191046"/>
                  </a:lnTo>
                  <a:lnTo>
                    <a:pt x="217834" y="168309"/>
                  </a:lnTo>
                  <a:lnTo>
                    <a:pt x="230442" y="121602"/>
                  </a:lnTo>
                  <a:lnTo>
                    <a:pt x="235181" y="79114"/>
                  </a:lnTo>
                  <a:lnTo>
                    <a:pt x="232613" y="69002"/>
                  </a:lnTo>
                  <a:lnTo>
                    <a:pt x="228039" y="57359"/>
                  </a:lnTo>
                  <a:lnTo>
                    <a:pt x="227397" y="53887"/>
                  </a:lnTo>
                  <a:lnTo>
                    <a:pt x="225911" y="51572"/>
                  </a:lnTo>
                  <a:lnTo>
                    <a:pt x="223861" y="50029"/>
                  </a:lnTo>
                  <a:lnTo>
                    <a:pt x="221437" y="49000"/>
                  </a:lnTo>
                  <a:lnTo>
                    <a:pt x="219820" y="49372"/>
                  </a:lnTo>
                  <a:lnTo>
                    <a:pt x="218743" y="50679"/>
                  </a:lnTo>
                  <a:lnTo>
                    <a:pt x="218024" y="52608"/>
                  </a:lnTo>
                  <a:lnTo>
                    <a:pt x="218604" y="54953"/>
                  </a:lnTo>
                  <a:lnTo>
                    <a:pt x="223418" y="64367"/>
                  </a:lnTo>
                  <a:lnTo>
                    <a:pt x="234539" y="105761"/>
                  </a:lnTo>
                  <a:lnTo>
                    <a:pt x="252903" y="145344"/>
                  </a:lnTo>
                  <a:lnTo>
                    <a:pt x="262361" y="167934"/>
                  </a:lnTo>
                  <a:lnTo>
                    <a:pt x="291482" y="208307"/>
                  </a:lnTo>
                  <a:lnTo>
                    <a:pt x="314273" y="234454"/>
                  </a:lnTo>
                  <a:lnTo>
                    <a:pt x="345363" y="257195"/>
                  </a:lnTo>
                  <a:lnTo>
                    <a:pt x="388038" y="2755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" name="SMARTInkShape-145"/>
            <p:cNvSpPr/>
            <p:nvPr>
              <p:custDataLst>
                <p:tags r:id="rId17"/>
              </p:custDataLst>
            </p:nvPr>
          </p:nvSpPr>
          <p:spPr>
            <a:xfrm>
              <a:off x="4676775" y="3924300"/>
              <a:ext cx="752476" cy="257176"/>
            </a:xfrm>
            <a:custGeom>
              <a:avLst/>
              <a:gdLst/>
              <a:ahLst/>
              <a:cxnLst/>
              <a:rect l="0" t="0" r="0" b="0"/>
              <a:pathLst>
                <a:path w="752476" h="257176">
                  <a:moveTo>
                    <a:pt x="0" y="0"/>
                  </a:moveTo>
                  <a:lnTo>
                    <a:pt x="0" y="0"/>
                  </a:lnTo>
                  <a:lnTo>
                    <a:pt x="0" y="46672"/>
                  </a:lnTo>
                  <a:lnTo>
                    <a:pt x="0" y="86854"/>
                  </a:lnTo>
                  <a:lnTo>
                    <a:pt x="0" y="128442"/>
                  </a:lnTo>
                  <a:lnTo>
                    <a:pt x="1058" y="155233"/>
                  </a:lnTo>
                  <a:lnTo>
                    <a:pt x="9409" y="197975"/>
                  </a:lnTo>
                  <a:lnTo>
                    <a:pt x="9523" y="153453"/>
                  </a:lnTo>
                  <a:lnTo>
                    <a:pt x="9525" y="106853"/>
                  </a:lnTo>
                  <a:lnTo>
                    <a:pt x="14581" y="64616"/>
                  </a:lnTo>
                  <a:lnTo>
                    <a:pt x="20304" y="53661"/>
                  </a:lnTo>
                  <a:lnTo>
                    <a:pt x="37952" y="35844"/>
                  </a:lnTo>
                  <a:lnTo>
                    <a:pt x="66631" y="18969"/>
                  </a:lnTo>
                  <a:lnTo>
                    <a:pt x="85705" y="16545"/>
                  </a:lnTo>
                  <a:lnTo>
                    <a:pt x="111471" y="21130"/>
                  </a:lnTo>
                  <a:lnTo>
                    <a:pt x="125743" y="27383"/>
                  </a:lnTo>
                  <a:lnTo>
                    <a:pt x="158584" y="54654"/>
                  </a:lnTo>
                  <a:lnTo>
                    <a:pt x="190478" y="96176"/>
                  </a:lnTo>
                  <a:lnTo>
                    <a:pt x="201074" y="114711"/>
                  </a:lnTo>
                  <a:lnTo>
                    <a:pt x="213490" y="161979"/>
                  </a:lnTo>
                  <a:lnTo>
                    <a:pt x="217420" y="190516"/>
                  </a:lnTo>
                  <a:lnTo>
                    <a:pt x="210729" y="234394"/>
                  </a:lnTo>
                  <a:lnTo>
                    <a:pt x="207252" y="244580"/>
                  </a:lnTo>
                  <a:lnTo>
                    <a:pt x="200448" y="256438"/>
                  </a:lnTo>
                  <a:lnTo>
                    <a:pt x="195094" y="256957"/>
                  </a:lnTo>
                  <a:lnTo>
                    <a:pt x="193563" y="254913"/>
                  </a:lnTo>
                  <a:lnTo>
                    <a:pt x="185281" y="217065"/>
                  </a:lnTo>
                  <a:lnTo>
                    <a:pt x="189155" y="177755"/>
                  </a:lnTo>
                  <a:lnTo>
                    <a:pt x="192019" y="155203"/>
                  </a:lnTo>
                  <a:lnTo>
                    <a:pt x="208283" y="114853"/>
                  </a:lnTo>
                  <a:lnTo>
                    <a:pt x="226316" y="74352"/>
                  </a:lnTo>
                  <a:lnTo>
                    <a:pt x="243563" y="54368"/>
                  </a:lnTo>
                  <a:lnTo>
                    <a:pt x="271655" y="34297"/>
                  </a:lnTo>
                  <a:lnTo>
                    <a:pt x="293079" y="24649"/>
                  </a:lnTo>
                  <a:lnTo>
                    <a:pt x="305235" y="24361"/>
                  </a:lnTo>
                  <a:lnTo>
                    <a:pt x="311440" y="25765"/>
                  </a:lnTo>
                  <a:lnTo>
                    <a:pt x="321156" y="32971"/>
                  </a:lnTo>
                  <a:lnTo>
                    <a:pt x="330061" y="42170"/>
                  </a:lnTo>
                  <a:lnTo>
                    <a:pt x="341075" y="49787"/>
                  </a:lnTo>
                  <a:lnTo>
                    <a:pt x="350203" y="62344"/>
                  </a:lnTo>
                  <a:lnTo>
                    <a:pt x="369066" y="104401"/>
                  </a:lnTo>
                  <a:lnTo>
                    <a:pt x="392338" y="144289"/>
                  </a:lnTo>
                  <a:lnTo>
                    <a:pt x="404430" y="186892"/>
                  </a:lnTo>
                  <a:lnTo>
                    <a:pt x="430582" y="228531"/>
                  </a:lnTo>
                  <a:lnTo>
                    <a:pt x="446020" y="240339"/>
                  </a:lnTo>
                  <a:lnTo>
                    <a:pt x="458944" y="245484"/>
                  </a:lnTo>
                  <a:lnTo>
                    <a:pt x="468912" y="243865"/>
                  </a:lnTo>
                  <a:lnTo>
                    <a:pt x="512556" y="228268"/>
                  </a:lnTo>
                  <a:lnTo>
                    <a:pt x="544452" y="210778"/>
                  </a:lnTo>
                  <a:lnTo>
                    <a:pt x="557009" y="196338"/>
                  </a:lnTo>
                  <a:lnTo>
                    <a:pt x="591346" y="149798"/>
                  </a:lnTo>
                  <a:lnTo>
                    <a:pt x="611012" y="111647"/>
                  </a:lnTo>
                  <a:lnTo>
                    <a:pt x="624853" y="78185"/>
                  </a:lnTo>
                  <a:lnTo>
                    <a:pt x="625904" y="65441"/>
                  </a:lnTo>
                  <a:lnTo>
                    <a:pt x="615171" y="40067"/>
                  </a:lnTo>
                  <a:lnTo>
                    <a:pt x="611197" y="36237"/>
                  </a:lnTo>
                  <a:lnTo>
                    <a:pt x="577433" y="22702"/>
                  </a:lnTo>
                  <a:lnTo>
                    <a:pt x="564965" y="20673"/>
                  </a:lnTo>
                  <a:lnTo>
                    <a:pt x="546045" y="24587"/>
                  </a:lnTo>
                  <a:lnTo>
                    <a:pt x="499265" y="45950"/>
                  </a:lnTo>
                  <a:lnTo>
                    <a:pt x="485420" y="54289"/>
                  </a:lnTo>
                  <a:lnTo>
                    <a:pt x="475740" y="65051"/>
                  </a:lnTo>
                  <a:lnTo>
                    <a:pt x="470732" y="79711"/>
                  </a:lnTo>
                  <a:lnTo>
                    <a:pt x="469564" y="95752"/>
                  </a:lnTo>
                  <a:lnTo>
                    <a:pt x="480217" y="134879"/>
                  </a:lnTo>
                  <a:lnTo>
                    <a:pt x="494241" y="157322"/>
                  </a:lnTo>
                  <a:lnTo>
                    <a:pt x="526606" y="190414"/>
                  </a:lnTo>
                  <a:lnTo>
                    <a:pt x="561608" y="211759"/>
                  </a:lnTo>
                  <a:lnTo>
                    <a:pt x="603964" y="230430"/>
                  </a:lnTo>
                  <a:lnTo>
                    <a:pt x="644854" y="243136"/>
                  </a:lnTo>
                  <a:lnTo>
                    <a:pt x="687897" y="252545"/>
                  </a:lnTo>
                  <a:lnTo>
                    <a:pt x="752475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" name="SMARTInkShape-146"/>
            <p:cNvSpPr/>
            <p:nvPr>
              <p:custDataLst>
                <p:tags r:id="rId18"/>
              </p:custDataLst>
            </p:nvPr>
          </p:nvSpPr>
          <p:spPr>
            <a:xfrm>
              <a:off x="4212537" y="3895725"/>
              <a:ext cx="311839" cy="274280"/>
            </a:xfrm>
            <a:custGeom>
              <a:avLst/>
              <a:gdLst/>
              <a:ahLst/>
              <a:cxnLst/>
              <a:rect l="0" t="0" r="0" b="0"/>
              <a:pathLst>
                <a:path w="311839" h="274280">
                  <a:moveTo>
                    <a:pt x="235638" y="0"/>
                  </a:moveTo>
                  <a:lnTo>
                    <a:pt x="235638" y="0"/>
                  </a:lnTo>
                  <a:lnTo>
                    <a:pt x="234580" y="34173"/>
                  </a:lnTo>
                  <a:lnTo>
                    <a:pt x="225277" y="70603"/>
                  </a:lnTo>
                  <a:lnTo>
                    <a:pt x="213518" y="105939"/>
                  </a:lnTo>
                  <a:lnTo>
                    <a:pt x="195638" y="150748"/>
                  </a:lnTo>
                  <a:lnTo>
                    <a:pt x="188461" y="190174"/>
                  </a:lnTo>
                  <a:lnTo>
                    <a:pt x="180010" y="233026"/>
                  </a:lnTo>
                  <a:lnTo>
                    <a:pt x="181987" y="243973"/>
                  </a:lnTo>
                  <a:lnTo>
                    <a:pt x="189049" y="256086"/>
                  </a:lnTo>
                  <a:lnTo>
                    <a:pt x="193765" y="263041"/>
                  </a:lnTo>
                  <a:lnTo>
                    <a:pt x="195861" y="269660"/>
                  </a:lnTo>
                  <a:lnTo>
                    <a:pt x="197478" y="271848"/>
                  </a:lnTo>
                  <a:lnTo>
                    <a:pt x="199615" y="273307"/>
                  </a:lnTo>
                  <a:lnTo>
                    <a:pt x="202097" y="274279"/>
                  </a:lnTo>
                  <a:lnTo>
                    <a:pt x="204811" y="273870"/>
                  </a:lnTo>
                  <a:lnTo>
                    <a:pt x="210648" y="270592"/>
                  </a:lnTo>
                  <a:lnTo>
                    <a:pt x="212628" y="267178"/>
                  </a:lnTo>
                  <a:lnTo>
                    <a:pt x="215415" y="251202"/>
                  </a:lnTo>
                  <a:lnTo>
                    <a:pt x="215182" y="226830"/>
                  </a:lnTo>
                  <a:lnTo>
                    <a:pt x="203285" y="180742"/>
                  </a:lnTo>
                  <a:lnTo>
                    <a:pt x="177573" y="133319"/>
                  </a:lnTo>
                  <a:lnTo>
                    <a:pt x="164323" y="115345"/>
                  </a:lnTo>
                  <a:lnTo>
                    <a:pt x="139013" y="94384"/>
                  </a:lnTo>
                  <a:lnTo>
                    <a:pt x="92582" y="73747"/>
                  </a:lnTo>
                  <a:lnTo>
                    <a:pt x="47937" y="67606"/>
                  </a:lnTo>
                  <a:lnTo>
                    <a:pt x="14815" y="67856"/>
                  </a:lnTo>
                  <a:lnTo>
                    <a:pt x="5908" y="71786"/>
                  </a:lnTo>
                  <a:lnTo>
                    <a:pt x="3110" y="75374"/>
                  </a:lnTo>
                  <a:lnTo>
                    <a:pt x="0" y="85005"/>
                  </a:lnTo>
                  <a:lnTo>
                    <a:pt x="1288" y="90537"/>
                  </a:lnTo>
                  <a:lnTo>
                    <a:pt x="13213" y="108435"/>
                  </a:lnTo>
                  <a:lnTo>
                    <a:pt x="31210" y="126085"/>
                  </a:lnTo>
                  <a:lnTo>
                    <a:pt x="68022" y="142067"/>
                  </a:lnTo>
                  <a:lnTo>
                    <a:pt x="103424" y="152161"/>
                  </a:lnTo>
                  <a:lnTo>
                    <a:pt x="143547" y="159031"/>
                  </a:lnTo>
                  <a:lnTo>
                    <a:pt x="186127" y="161068"/>
                  </a:lnTo>
                  <a:lnTo>
                    <a:pt x="225554" y="161671"/>
                  </a:lnTo>
                  <a:lnTo>
                    <a:pt x="311838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83" name="SMARTInkShape-147"/>
          <p:cNvSpPr/>
          <p:nvPr>
            <p:custDataLst>
              <p:tags r:id="rId4"/>
            </p:custDataLst>
          </p:nvPr>
        </p:nvSpPr>
        <p:spPr>
          <a:xfrm>
            <a:off x="1371600" y="4886325"/>
            <a:ext cx="180976" cy="28576"/>
          </a:xfrm>
          <a:custGeom>
            <a:avLst/>
            <a:gdLst/>
            <a:ahLst/>
            <a:cxnLst/>
            <a:rect l="0" t="0" r="0" b="0"/>
            <a:pathLst>
              <a:path w="180976" h="28576">
                <a:moveTo>
                  <a:pt x="180975" y="0"/>
                </a:moveTo>
                <a:lnTo>
                  <a:pt x="180975" y="0"/>
                </a:lnTo>
                <a:lnTo>
                  <a:pt x="144247" y="10361"/>
                </a:lnTo>
                <a:lnTo>
                  <a:pt x="102459" y="17334"/>
                </a:lnTo>
                <a:lnTo>
                  <a:pt x="65401" y="23598"/>
                </a:lnTo>
                <a:lnTo>
                  <a:pt x="0" y="285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0" name="SMARTInkShape-Group26"/>
          <p:cNvGrpSpPr/>
          <p:nvPr/>
        </p:nvGrpSpPr>
        <p:grpSpPr>
          <a:xfrm>
            <a:off x="7593363" y="3419475"/>
            <a:ext cx="2305865" cy="742951"/>
            <a:chOff x="7593363" y="3419475"/>
            <a:chExt cx="2305865" cy="742951"/>
          </a:xfrm>
        </p:grpSpPr>
        <p:sp>
          <p:nvSpPr>
            <p:cNvPr id="84" name="SMARTInkShape-148"/>
            <p:cNvSpPr/>
            <p:nvPr>
              <p:custDataLst>
                <p:tags r:id="rId5"/>
              </p:custDataLst>
            </p:nvPr>
          </p:nvSpPr>
          <p:spPr>
            <a:xfrm>
              <a:off x="9515475" y="3419475"/>
              <a:ext cx="383753" cy="742951"/>
            </a:xfrm>
            <a:custGeom>
              <a:avLst/>
              <a:gdLst/>
              <a:ahLst/>
              <a:cxnLst/>
              <a:rect l="0" t="0" r="0" b="0"/>
              <a:pathLst>
                <a:path w="383753" h="742951">
                  <a:moveTo>
                    <a:pt x="0" y="0"/>
                  </a:moveTo>
                  <a:lnTo>
                    <a:pt x="0" y="0"/>
                  </a:lnTo>
                  <a:lnTo>
                    <a:pt x="35396" y="5057"/>
                  </a:lnTo>
                  <a:lnTo>
                    <a:pt x="81193" y="16247"/>
                  </a:lnTo>
                  <a:lnTo>
                    <a:pt x="121686" y="41912"/>
                  </a:lnTo>
                  <a:lnTo>
                    <a:pt x="169108" y="85616"/>
                  </a:lnTo>
                  <a:lnTo>
                    <a:pt x="207680" y="129908"/>
                  </a:lnTo>
                  <a:lnTo>
                    <a:pt x="236941" y="164628"/>
                  </a:lnTo>
                  <a:lnTo>
                    <a:pt x="264763" y="204049"/>
                  </a:lnTo>
                  <a:lnTo>
                    <a:pt x="291240" y="246263"/>
                  </a:lnTo>
                  <a:lnTo>
                    <a:pt x="317118" y="289720"/>
                  </a:lnTo>
                  <a:lnTo>
                    <a:pt x="337085" y="333728"/>
                  </a:lnTo>
                  <a:lnTo>
                    <a:pt x="353016" y="379040"/>
                  </a:lnTo>
                  <a:lnTo>
                    <a:pt x="360227" y="402977"/>
                  </a:lnTo>
                  <a:lnTo>
                    <a:pt x="367151" y="427401"/>
                  </a:lnTo>
                  <a:lnTo>
                    <a:pt x="377667" y="474295"/>
                  </a:lnTo>
                  <a:lnTo>
                    <a:pt x="383752" y="518773"/>
                  </a:lnTo>
                  <a:lnTo>
                    <a:pt x="382929" y="559707"/>
                  </a:lnTo>
                  <a:lnTo>
                    <a:pt x="373390" y="596245"/>
                  </a:lnTo>
                  <a:lnTo>
                    <a:pt x="356451" y="630123"/>
                  </a:lnTo>
                  <a:lnTo>
                    <a:pt x="319281" y="676829"/>
                  </a:lnTo>
                  <a:lnTo>
                    <a:pt x="277204" y="719306"/>
                  </a:lnTo>
                  <a:lnTo>
                    <a:pt x="247650" y="742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SMARTInkShape-149"/>
            <p:cNvSpPr/>
            <p:nvPr>
              <p:custDataLst>
                <p:tags r:id="rId6"/>
              </p:custDataLst>
            </p:nvPr>
          </p:nvSpPr>
          <p:spPr>
            <a:xfrm>
              <a:off x="8906100" y="3544031"/>
              <a:ext cx="666526" cy="512222"/>
            </a:xfrm>
            <a:custGeom>
              <a:avLst/>
              <a:gdLst/>
              <a:ahLst/>
              <a:cxnLst/>
              <a:rect l="0" t="0" r="0" b="0"/>
              <a:pathLst>
                <a:path w="666526" h="512222">
                  <a:moveTo>
                    <a:pt x="228375" y="342169"/>
                  </a:moveTo>
                  <a:lnTo>
                    <a:pt x="228375" y="342169"/>
                  </a:lnTo>
                  <a:lnTo>
                    <a:pt x="228375" y="332056"/>
                  </a:lnTo>
                  <a:lnTo>
                    <a:pt x="225553" y="324269"/>
                  </a:lnTo>
                  <a:lnTo>
                    <a:pt x="200653" y="287264"/>
                  </a:lnTo>
                  <a:lnTo>
                    <a:pt x="170920" y="266683"/>
                  </a:lnTo>
                  <a:lnTo>
                    <a:pt x="157330" y="260994"/>
                  </a:lnTo>
                  <a:lnTo>
                    <a:pt x="113500" y="257043"/>
                  </a:lnTo>
                  <a:lnTo>
                    <a:pt x="75216" y="261678"/>
                  </a:lnTo>
                  <a:lnTo>
                    <a:pt x="30341" y="275765"/>
                  </a:lnTo>
                  <a:lnTo>
                    <a:pt x="17593" y="283023"/>
                  </a:lnTo>
                  <a:lnTo>
                    <a:pt x="8399" y="293304"/>
                  </a:lnTo>
                  <a:lnTo>
                    <a:pt x="3609" y="307751"/>
                  </a:lnTo>
                  <a:lnTo>
                    <a:pt x="112" y="351181"/>
                  </a:lnTo>
                  <a:lnTo>
                    <a:pt x="0" y="357702"/>
                  </a:lnTo>
                  <a:lnTo>
                    <a:pt x="5520" y="370592"/>
                  </a:lnTo>
                  <a:lnTo>
                    <a:pt x="26310" y="396114"/>
                  </a:lnTo>
                  <a:lnTo>
                    <a:pt x="59731" y="415185"/>
                  </a:lnTo>
                  <a:lnTo>
                    <a:pt x="103223" y="425384"/>
                  </a:lnTo>
                  <a:lnTo>
                    <a:pt x="131673" y="426092"/>
                  </a:lnTo>
                  <a:lnTo>
                    <a:pt x="146944" y="422507"/>
                  </a:lnTo>
                  <a:lnTo>
                    <a:pt x="167441" y="409482"/>
                  </a:lnTo>
                  <a:lnTo>
                    <a:pt x="199719" y="369574"/>
                  </a:lnTo>
                  <a:lnTo>
                    <a:pt x="216004" y="339000"/>
                  </a:lnTo>
                  <a:lnTo>
                    <a:pt x="224709" y="303130"/>
                  </a:lnTo>
                  <a:lnTo>
                    <a:pt x="224466" y="262868"/>
                  </a:lnTo>
                  <a:lnTo>
                    <a:pt x="220513" y="220247"/>
                  </a:lnTo>
                  <a:lnTo>
                    <a:pt x="213699" y="177986"/>
                  </a:lnTo>
                  <a:lnTo>
                    <a:pt x="201096" y="137594"/>
                  </a:lnTo>
                  <a:lnTo>
                    <a:pt x="187357" y="90446"/>
                  </a:lnTo>
                  <a:lnTo>
                    <a:pt x="163720" y="48448"/>
                  </a:lnTo>
                  <a:lnTo>
                    <a:pt x="145649" y="11753"/>
                  </a:lnTo>
                  <a:lnTo>
                    <a:pt x="144649" y="7591"/>
                  </a:lnTo>
                  <a:lnTo>
                    <a:pt x="142924" y="4817"/>
                  </a:lnTo>
                  <a:lnTo>
                    <a:pt x="140717" y="2968"/>
                  </a:lnTo>
                  <a:lnTo>
                    <a:pt x="134624" y="0"/>
                  </a:lnTo>
                  <a:lnTo>
                    <a:pt x="134124" y="815"/>
                  </a:lnTo>
                  <a:lnTo>
                    <a:pt x="133257" y="12591"/>
                  </a:lnTo>
                  <a:lnTo>
                    <a:pt x="139697" y="53092"/>
                  </a:lnTo>
                  <a:lnTo>
                    <a:pt x="143892" y="85067"/>
                  </a:lnTo>
                  <a:lnTo>
                    <a:pt x="156541" y="120881"/>
                  </a:lnTo>
                  <a:lnTo>
                    <a:pt x="167462" y="159362"/>
                  </a:lnTo>
                  <a:lnTo>
                    <a:pt x="178459" y="202749"/>
                  </a:lnTo>
                  <a:lnTo>
                    <a:pt x="194653" y="243945"/>
                  </a:lnTo>
                  <a:lnTo>
                    <a:pt x="212857" y="289194"/>
                  </a:lnTo>
                  <a:lnTo>
                    <a:pt x="231655" y="335057"/>
                  </a:lnTo>
                  <a:lnTo>
                    <a:pt x="250631" y="374869"/>
                  </a:lnTo>
                  <a:lnTo>
                    <a:pt x="276006" y="417302"/>
                  </a:lnTo>
                  <a:lnTo>
                    <a:pt x="314297" y="464795"/>
                  </a:lnTo>
                  <a:lnTo>
                    <a:pt x="336501" y="485864"/>
                  </a:lnTo>
                  <a:lnTo>
                    <a:pt x="376160" y="506541"/>
                  </a:lnTo>
                  <a:lnTo>
                    <a:pt x="410320" y="512221"/>
                  </a:lnTo>
                  <a:lnTo>
                    <a:pt x="447641" y="510520"/>
                  </a:lnTo>
                  <a:lnTo>
                    <a:pt x="457102" y="508378"/>
                  </a:lnTo>
                  <a:lnTo>
                    <a:pt x="470437" y="500354"/>
                  </a:lnTo>
                  <a:lnTo>
                    <a:pt x="509662" y="462843"/>
                  </a:lnTo>
                  <a:lnTo>
                    <a:pt x="529412" y="417954"/>
                  </a:lnTo>
                  <a:lnTo>
                    <a:pt x="536089" y="399135"/>
                  </a:lnTo>
                  <a:lnTo>
                    <a:pt x="536939" y="380187"/>
                  </a:lnTo>
                  <a:lnTo>
                    <a:pt x="526066" y="332633"/>
                  </a:lnTo>
                  <a:lnTo>
                    <a:pt x="516017" y="305124"/>
                  </a:lnTo>
                  <a:lnTo>
                    <a:pt x="500104" y="284155"/>
                  </a:lnTo>
                  <a:lnTo>
                    <a:pt x="464445" y="258460"/>
                  </a:lnTo>
                  <a:lnTo>
                    <a:pt x="446536" y="252048"/>
                  </a:lnTo>
                  <a:lnTo>
                    <a:pt x="404112" y="247932"/>
                  </a:lnTo>
                  <a:lnTo>
                    <a:pt x="388325" y="250192"/>
                  </a:lnTo>
                  <a:lnTo>
                    <a:pt x="378839" y="254724"/>
                  </a:lnTo>
                  <a:lnTo>
                    <a:pt x="374623" y="260265"/>
                  </a:lnTo>
                  <a:lnTo>
                    <a:pt x="372249" y="279448"/>
                  </a:lnTo>
                  <a:lnTo>
                    <a:pt x="376602" y="300184"/>
                  </a:lnTo>
                  <a:lnTo>
                    <a:pt x="396217" y="340304"/>
                  </a:lnTo>
                  <a:lnTo>
                    <a:pt x="429569" y="379900"/>
                  </a:lnTo>
                  <a:lnTo>
                    <a:pt x="460144" y="405913"/>
                  </a:lnTo>
                  <a:lnTo>
                    <a:pt x="503345" y="433665"/>
                  </a:lnTo>
                  <a:lnTo>
                    <a:pt x="550056" y="458471"/>
                  </a:lnTo>
                  <a:lnTo>
                    <a:pt x="597227" y="471838"/>
                  </a:lnTo>
                  <a:lnTo>
                    <a:pt x="616675" y="472825"/>
                  </a:lnTo>
                  <a:lnTo>
                    <a:pt x="666525" y="4659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" name="SMARTInkShape-150"/>
            <p:cNvSpPr/>
            <p:nvPr>
              <p:custDataLst>
                <p:tags r:id="rId7"/>
              </p:custDataLst>
            </p:nvPr>
          </p:nvSpPr>
          <p:spPr>
            <a:xfrm>
              <a:off x="8549825" y="3840750"/>
              <a:ext cx="375101" cy="207376"/>
            </a:xfrm>
            <a:custGeom>
              <a:avLst/>
              <a:gdLst/>
              <a:ahLst/>
              <a:cxnLst/>
              <a:rect l="0" t="0" r="0" b="0"/>
              <a:pathLst>
                <a:path w="375101" h="207376">
                  <a:moveTo>
                    <a:pt x="222700" y="26400"/>
                  </a:moveTo>
                  <a:lnTo>
                    <a:pt x="222700" y="26400"/>
                  </a:lnTo>
                  <a:lnTo>
                    <a:pt x="222700" y="18199"/>
                  </a:lnTo>
                  <a:lnTo>
                    <a:pt x="217643" y="12211"/>
                  </a:lnTo>
                  <a:lnTo>
                    <a:pt x="212339" y="9510"/>
                  </a:lnTo>
                  <a:lnTo>
                    <a:pt x="172402" y="0"/>
                  </a:lnTo>
                  <a:lnTo>
                    <a:pt x="132302" y="1291"/>
                  </a:lnTo>
                  <a:lnTo>
                    <a:pt x="90309" y="6153"/>
                  </a:lnTo>
                  <a:lnTo>
                    <a:pt x="73549" y="12462"/>
                  </a:lnTo>
                  <a:lnTo>
                    <a:pt x="26040" y="43898"/>
                  </a:lnTo>
                  <a:lnTo>
                    <a:pt x="1024" y="88719"/>
                  </a:lnTo>
                  <a:lnTo>
                    <a:pt x="0" y="102075"/>
                  </a:lnTo>
                  <a:lnTo>
                    <a:pt x="8195" y="127139"/>
                  </a:lnTo>
                  <a:lnTo>
                    <a:pt x="24029" y="155732"/>
                  </a:lnTo>
                  <a:lnTo>
                    <a:pt x="42127" y="174787"/>
                  </a:lnTo>
                  <a:lnTo>
                    <a:pt x="48342" y="179300"/>
                  </a:lnTo>
                  <a:lnTo>
                    <a:pt x="63716" y="184314"/>
                  </a:lnTo>
                  <a:lnTo>
                    <a:pt x="110644" y="187973"/>
                  </a:lnTo>
                  <a:lnTo>
                    <a:pt x="127389" y="187110"/>
                  </a:lnTo>
                  <a:lnTo>
                    <a:pt x="141887" y="183199"/>
                  </a:lnTo>
                  <a:lnTo>
                    <a:pt x="168441" y="164461"/>
                  </a:lnTo>
                  <a:lnTo>
                    <a:pt x="200438" y="129078"/>
                  </a:lnTo>
                  <a:lnTo>
                    <a:pt x="217205" y="81685"/>
                  </a:lnTo>
                  <a:lnTo>
                    <a:pt x="230686" y="34621"/>
                  </a:lnTo>
                  <a:lnTo>
                    <a:pt x="232185" y="26614"/>
                  </a:lnTo>
                  <a:lnTo>
                    <a:pt x="233275" y="36163"/>
                  </a:lnTo>
                  <a:lnTo>
                    <a:pt x="249529" y="83349"/>
                  </a:lnTo>
                  <a:lnTo>
                    <a:pt x="277281" y="123087"/>
                  </a:lnTo>
                  <a:lnTo>
                    <a:pt x="318865" y="166642"/>
                  </a:lnTo>
                  <a:lnTo>
                    <a:pt x="375100" y="207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" name="SMARTInkShape-151"/>
            <p:cNvSpPr/>
            <p:nvPr>
              <p:custDataLst>
                <p:tags r:id="rId8"/>
              </p:custDataLst>
            </p:nvPr>
          </p:nvSpPr>
          <p:spPr>
            <a:xfrm>
              <a:off x="7924800" y="3791131"/>
              <a:ext cx="600076" cy="236417"/>
            </a:xfrm>
            <a:custGeom>
              <a:avLst/>
              <a:gdLst/>
              <a:ahLst/>
              <a:cxnLst/>
              <a:rect l="0" t="0" r="0" b="0"/>
              <a:pathLst>
                <a:path w="600076" h="236417">
                  <a:moveTo>
                    <a:pt x="0" y="28394"/>
                  </a:moveTo>
                  <a:lnTo>
                    <a:pt x="0" y="28394"/>
                  </a:lnTo>
                  <a:lnTo>
                    <a:pt x="5056" y="28394"/>
                  </a:lnTo>
                  <a:lnTo>
                    <a:pt x="6546" y="27336"/>
                  </a:lnTo>
                  <a:lnTo>
                    <a:pt x="7539" y="25572"/>
                  </a:lnTo>
                  <a:lnTo>
                    <a:pt x="8201" y="23337"/>
                  </a:lnTo>
                  <a:lnTo>
                    <a:pt x="9700" y="21848"/>
                  </a:lnTo>
                  <a:lnTo>
                    <a:pt x="19712" y="16635"/>
                  </a:lnTo>
                  <a:lnTo>
                    <a:pt x="22666" y="14205"/>
                  </a:lnTo>
                  <a:lnTo>
                    <a:pt x="41994" y="10784"/>
                  </a:lnTo>
                  <a:lnTo>
                    <a:pt x="84573" y="9628"/>
                  </a:lnTo>
                  <a:lnTo>
                    <a:pt x="122307" y="9428"/>
                  </a:lnTo>
                  <a:lnTo>
                    <a:pt x="166532" y="10427"/>
                  </a:lnTo>
                  <a:lnTo>
                    <a:pt x="212091" y="15897"/>
                  </a:lnTo>
                  <a:lnTo>
                    <a:pt x="252871" y="19047"/>
                  </a:lnTo>
                  <a:lnTo>
                    <a:pt x="290707" y="25154"/>
                  </a:lnTo>
                  <a:lnTo>
                    <a:pt x="337242" y="27967"/>
                  </a:lnTo>
                  <a:lnTo>
                    <a:pt x="376425" y="38069"/>
                  </a:lnTo>
                  <a:lnTo>
                    <a:pt x="383553" y="42572"/>
                  </a:lnTo>
                  <a:lnTo>
                    <a:pt x="387426" y="48101"/>
                  </a:lnTo>
                  <a:lnTo>
                    <a:pt x="389148" y="55144"/>
                  </a:lnTo>
                  <a:lnTo>
                    <a:pt x="390404" y="102208"/>
                  </a:lnTo>
                  <a:lnTo>
                    <a:pt x="390514" y="145381"/>
                  </a:lnTo>
                  <a:lnTo>
                    <a:pt x="391580" y="164774"/>
                  </a:lnTo>
                  <a:lnTo>
                    <a:pt x="404714" y="207513"/>
                  </a:lnTo>
                  <a:lnTo>
                    <a:pt x="413191" y="220578"/>
                  </a:lnTo>
                  <a:lnTo>
                    <a:pt x="419297" y="224934"/>
                  </a:lnTo>
                  <a:lnTo>
                    <a:pt x="425538" y="227929"/>
                  </a:lnTo>
                  <a:lnTo>
                    <a:pt x="435001" y="234506"/>
                  </a:lnTo>
                  <a:lnTo>
                    <a:pt x="441337" y="236416"/>
                  </a:lnTo>
                  <a:lnTo>
                    <a:pt x="442391" y="235867"/>
                  </a:lnTo>
                  <a:lnTo>
                    <a:pt x="442036" y="234443"/>
                  </a:lnTo>
                  <a:lnTo>
                    <a:pt x="440741" y="232435"/>
                  </a:lnTo>
                  <a:lnTo>
                    <a:pt x="424959" y="187819"/>
                  </a:lnTo>
                  <a:lnTo>
                    <a:pt x="412332" y="142365"/>
                  </a:lnTo>
                  <a:lnTo>
                    <a:pt x="404451" y="95026"/>
                  </a:lnTo>
                  <a:lnTo>
                    <a:pt x="408691" y="52494"/>
                  </a:lnTo>
                  <a:lnTo>
                    <a:pt x="414827" y="38753"/>
                  </a:lnTo>
                  <a:lnTo>
                    <a:pt x="424609" y="26648"/>
                  </a:lnTo>
                  <a:lnTo>
                    <a:pt x="454332" y="6775"/>
                  </a:lnTo>
                  <a:lnTo>
                    <a:pt x="486032" y="1193"/>
                  </a:lnTo>
                  <a:lnTo>
                    <a:pt x="525372" y="0"/>
                  </a:lnTo>
                  <a:lnTo>
                    <a:pt x="600075" y="188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SMARTInkShape-152"/>
            <p:cNvSpPr/>
            <p:nvPr>
              <p:custDataLst>
                <p:tags r:id="rId9"/>
              </p:custDataLst>
            </p:nvPr>
          </p:nvSpPr>
          <p:spPr>
            <a:xfrm>
              <a:off x="7972425" y="3619500"/>
              <a:ext cx="123826" cy="447676"/>
            </a:xfrm>
            <a:custGeom>
              <a:avLst/>
              <a:gdLst/>
              <a:ahLst/>
              <a:cxnLst/>
              <a:rect l="0" t="0" r="0" b="0"/>
              <a:pathLst>
                <a:path w="123826" h="447676">
                  <a:moveTo>
                    <a:pt x="0" y="0"/>
                  </a:moveTo>
                  <a:lnTo>
                    <a:pt x="0" y="0"/>
                  </a:lnTo>
                  <a:lnTo>
                    <a:pt x="1058" y="15209"/>
                  </a:lnTo>
                  <a:lnTo>
                    <a:pt x="16247" y="58625"/>
                  </a:lnTo>
                  <a:lnTo>
                    <a:pt x="28648" y="98363"/>
                  </a:lnTo>
                  <a:lnTo>
                    <a:pt x="38122" y="137095"/>
                  </a:lnTo>
                  <a:lnTo>
                    <a:pt x="50454" y="182085"/>
                  </a:lnTo>
                  <a:lnTo>
                    <a:pt x="64691" y="226106"/>
                  </a:lnTo>
                  <a:lnTo>
                    <a:pt x="78435" y="268783"/>
                  </a:lnTo>
                  <a:lnTo>
                    <a:pt x="93090" y="312120"/>
                  </a:lnTo>
                  <a:lnTo>
                    <a:pt x="104135" y="351772"/>
                  </a:lnTo>
                  <a:lnTo>
                    <a:pt x="117349" y="398039"/>
                  </a:lnTo>
                  <a:lnTo>
                    <a:pt x="123825" y="447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SMARTInkShape-153"/>
            <p:cNvSpPr/>
            <p:nvPr>
              <p:custDataLst>
                <p:tags r:id="rId10"/>
              </p:custDataLst>
            </p:nvPr>
          </p:nvSpPr>
          <p:spPr>
            <a:xfrm>
              <a:off x="7593363" y="3543300"/>
              <a:ext cx="188563" cy="590551"/>
            </a:xfrm>
            <a:custGeom>
              <a:avLst/>
              <a:gdLst/>
              <a:ahLst/>
              <a:cxnLst/>
              <a:rect l="0" t="0" r="0" b="0"/>
              <a:pathLst>
                <a:path w="188563" h="590551">
                  <a:moveTo>
                    <a:pt x="169512" y="0"/>
                  </a:moveTo>
                  <a:lnTo>
                    <a:pt x="169512" y="0"/>
                  </a:lnTo>
                  <a:lnTo>
                    <a:pt x="164456" y="0"/>
                  </a:lnTo>
                  <a:lnTo>
                    <a:pt x="162966" y="1058"/>
                  </a:lnTo>
                  <a:lnTo>
                    <a:pt x="161973" y="2822"/>
                  </a:lnTo>
                  <a:lnTo>
                    <a:pt x="161311" y="5057"/>
                  </a:lnTo>
                  <a:lnTo>
                    <a:pt x="115774" y="42815"/>
                  </a:lnTo>
                  <a:lnTo>
                    <a:pt x="88224" y="77131"/>
                  </a:lnTo>
                  <a:lnTo>
                    <a:pt x="69932" y="105051"/>
                  </a:lnTo>
                  <a:lnTo>
                    <a:pt x="40363" y="147986"/>
                  </a:lnTo>
                  <a:lnTo>
                    <a:pt x="25648" y="184724"/>
                  </a:lnTo>
                  <a:lnTo>
                    <a:pt x="14585" y="227476"/>
                  </a:lnTo>
                  <a:lnTo>
                    <a:pt x="4604" y="273658"/>
                  </a:lnTo>
                  <a:lnTo>
                    <a:pt x="0" y="320855"/>
                  </a:lnTo>
                  <a:lnTo>
                    <a:pt x="3693" y="363297"/>
                  </a:lnTo>
                  <a:lnTo>
                    <a:pt x="16546" y="407740"/>
                  </a:lnTo>
                  <a:lnTo>
                    <a:pt x="33760" y="454422"/>
                  </a:lnTo>
                  <a:lnTo>
                    <a:pt x="57322" y="496711"/>
                  </a:lnTo>
                  <a:lnTo>
                    <a:pt x="100275" y="540264"/>
                  </a:lnTo>
                  <a:lnTo>
                    <a:pt x="140432" y="570347"/>
                  </a:lnTo>
                  <a:lnTo>
                    <a:pt x="158704" y="581571"/>
                  </a:lnTo>
                  <a:lnTo>
                    <a:pt x="188562" y="590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7188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c) Illustrates the idea that human beings are becoming more like ‘us’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MARTInkShape-154"/>
          <p:cNvSpPr/>
          <p:nvPr>
            <p:custDataLst>
              <p:tags r:id="rId1"/>
            </p:custDataLst>
          </p:nvPr>
        </p:nvSpPr>
        <p:spPr>
          <a:xfrm>
            <a:off x="704850" y="2028825"/>
            <a:ext cx="390526" cy="28576"/>
          </a:xfrm>
          <a:custGeom>
            <a:avLst/>
            <a:gdLst/>
            <a:ahLst/>
            <a:cxnLst/>
            <a:rect l="0" t="0" r="0" b="0"/>
            <a:pathLst>
              <a:path w="390526" h="28576">
                <a:moveTo>
                  <a:pt x="0" y="0"/>
                </a:moveTo>
                <a:lnTo>
                  <a:pt x="0" y="0"/>
                </a:lnTo>
                <a:lnTo>
                  <a:pt x="43873" y="0"/>
                </a:lnTo>
                <a:lnTo>
                  <a:pt x="87493" y="2822"/>
                </a:lnTo>
                <a:lnTo>
                  <a:pt x="124349" y="7539"/>
                </a:lnTo>
                <a:lnTo>
                  <a:pt x="167725" y="11759"/>
                </a:lnTo>
                <a:lnTo>
                  <a:pt x="201544" y="15810"/>
                </a:lnTo>
                <a:lnTo>
                  <a:pt x="234214" y="17610"/>
                </a:lnTo>
                <a:lnTo>
                  <a:pt x="269195" y="18410"/>
                </a:lnTo>
                <a:lnTo>
                  <a:pt x="306967" y="19824"/>
                </a:lnTo>
                <a:lnTo>
                  <a:pt x="348449" y="23980"/>
                </a:lnTo>
                <a:lnTo>
                  <a:pt x="390525" y="285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1" name="SMARTInkShape-Group28"/>
          <p:cNvGrpSpPr/>
          <p:nvPr/>
        </p:nvGrpSpPr>
        <p:grpSpPr>
          <a:xfrm>
            <a:off x="1323975" y="1752600"/>
            <a:ext cx="2181226" cy="438151"/>
            <a:chOff x="1323975" y="1752600"/>
            <a:chExt cx="2181226" cy="438151"/>
          </a:xfrm>
        </p:grpSpPr>
        <p:sp>
          <p:nvSpPr>
            <p:cNvPr id="5" name="SMARTInkShape-155"/>
            <p:cNvSpPr/>
            <p:nvPr>
              <p:custDataLst>
                <p:tags r:id="rId20"/>
              </p:custDataLst>
            </p:nvPr>
          </p:nvSpPr>
          <p:spPr>
            <a:xfrm>
              <a:off x="1477341" y="1752826"/>
              <a:ext cx="199060" cy="437925"/>
            </a:xfrm>
            <a:custGeom>
              <a:avLst/>
              <a:gdLst/>
              <a:ahLst/>
              <a:cxnLst/>
              <a:rect l="0" t="0" r="0" b="0"/>
              <a:pathLst>
                <a:path w="199060" h="437925">
                  <a:moveTo>
                    <a:pt x="199059" y="18824"/>
                  </a:moveTo>
                  <a:lnTo>
                    <a:pt x="199059" y="18824"/>
                  </a:lnTo>
                  <a:lnTo>
                    <a:pt x="181725" y="1490"/>
                  </a:lnTo>
                  <a:lnTo>
                    <a:pt x="141612" y="0"/>
                  </a:lnTo>
                  <a:lnTo>
                    <a:pt x="123785" y="933"/>
                  </a:lnTo>
                  <a:lnTo>
                    <a:pt x="100791" y="8466"/>
                  </a:lnTo>
                  <a:lnTo>
                    <a:pt x="60843" y="35426"/>
                  </a:lnTo>
                  <a:lnTo>
                    <a:pt x="23088" y="74084"/>
                  </a:lnTo>
                  <a:lnTo>
                    <a:pt x="6372" y="106057"/>
                  </a:lnTo>
                  <a:lnTo>
                    <a:pt x="0" y="152373"/>
                  </a:lnTo>
                  <a:lnTo>
                    <a:pt x="2143" y="189275"/>
                  </a:lnTo>
                  <a:lnTo>
                    <a:pt x="9480" y="231958"/>
                  </a:lnTo>
                  <a:lnTo>
                    <a:pt x="21179" y="264714"/>
                  </a:lnTo>
                  <a:lnTo>
                    <a:pt x="42637" y="306263"/>
                  </a:lnTo>
                  <a:lnTo>
                    <a:pt x="69006" y="351206"/>
                  </a:lnTo>
                  <a:lnTo>
                    <a:pt x="87532" y="378513"/>
                  </a:lnTo>
                  <a:lnTo>
                    <a:pt x="92283" y="396920"/>
                  </a:lnTo>
                  <a:lnTo>
                    <a:pt x="93691" y="410723"/>
                  </a:lnTo>
                  <a:lnTo>
                    <a:pt x="84759" y="4379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156"/>
            <p:cNvSpPr/>
            <p:nvPr>
              <p:custDataLst>
                <p:tags r:id="rId21"/>
              </p:custDataLst>
            </p:nvPr>
          </p:nvSpPr>
          <p:spPr>
            <a:xfrm>
              <a:off x="1323975" y="1943657"/>
              <a:ext cx="676276" cy="208994"/>
            </a:xfrm>
            <a:custGeom>
              <a:avLst/>
              <a:gdLst/>
              <a:ahLst/>
              <a:cxnLst/>
              <a:rect l="0" t="0" r="0" b="0"/>
              <a:pathLst>
                <a:path w="676276" h="208994">
                  <a:moveTo>
                    <a:pt x="0" y="56593"/>
                  </a:moveTo>
                  <a:lnTo>
                    <a:pt x="0" y="56593"/>
                  </a:lnTo>
                  <a:lnTo>
                    <a:pt x="45138" y="56593"/>
                  </a:lnTo>
                  <a:lnTo>
                    <a:pt x="89474" y="64132"/>
                  </a:lnTo>
                  <a:lnTo>
                    <a:pt x="124936" y="68352"/>
                  </a:lnTo>
                  <a:lnTo>
                    <a:pt x="165076" y="73483"/>
                  </a:lnTo>
                  <a:lnTo>
                    <a:pt x="210484" y="75003"/>
                  </a:lnTo>
                  <a:lnTo>
                    <a:pt x="257452" y="75453"/>
                  </a:lnTo>
                  <a:lnTo>
                    <a:pt x="302060" y="75587"/>
                  </a:lnTo>
                  <a:lnTo>
                    <a:pt x="344910" y="72804"/>
                  </a:lnTo>
                  <a:lnTo>
                    <a:pt x="385476" y="68099"/>
                  </a:lnTo>
                  <a:lnTo>
                    <a:pt x="427628" y="61453"/>
                  </a:lnTo>
                  <a:lnTo>
                    <a:pt x="470474" y="49694"/>
                  </a:lnTo>
                  <a:lnTo>
                    <a:pt x="480033" y="47177"/>
                  </a:lnTo>
                  <a:lnTo>
                    <a:pt x="494793" y="36937"/>
                  </a:lnTo>
                  <a:lnTo>
                    <a:pt x="500366" y="30924"/>
                  </a:lnTo>
                  <a:lnTo>
                    <a:pt x="502843" y="24723"/>
                  </a:lnTo>
                  <a:lnTo>
                    <a:pt x="502446" y="21588"/>
                  </a:lnTo>
                  <a:lnTo>
                    <a:pt x="499181" y="15283"/>
                  </a:lnTo>
                  <a:lnTo>
                    <a:pt x="491394" y="5783"/>
                  </a:lnTo>
                  <a:lnTo>
                    <a:pt x="482628" y="2261"/>
                  </a:lnTo>
                  <a:lnTo>
                    <a:pt x="459753" y="0"/>
                  </a:lnTo>
                  <a:lnTo>
                    <a:pt x="441141" y="4664"/>
                  </a:lnTo>
                  <a:lnTo>
                    <a:pt x="427277" y="12749"/>
                  </a:lnTo>
                  <a:lnTo>
                    <a:pt x="406565" y="32567"/>
                  </a:lnTo>
                  <a:lnTo>
                    <a:pt x="373657" y="75723"/>
                  </a:lnTo>
                  <a:lnTo>
                    <a:pt x="369754" y="82046"/>
                  </a:lnTo>
                  <a:lnTo>
                    <a:pt x="363492" y="127041"/>
                  </a:lnTo>
                  <a:lnTo>
                    <a:pt x="363465" y="151315"/>
                  </a:lnTo>
                  <a:lnTo>
                    <a:pt x="367209" y="161486"/>
                  </a:lnTo>
                  <a:lnTo>
                    <a:pt x="375224" y="169534"/>
                  </a:lnTo>
                  <a:lnTo>
                    <a:pt x="412721" y="195182"/>
                  </a:lnTo>
                  <a:lnTo>
                    <a:pt x="420851" y="197563"/>
                  </a:lnTo>
                  <a:lnTo>
                    <a:pt x="430814" y="195799"/>
                  </a:lnTo>
                  <a:lnTo>
                    <a:pt x="445501" y="188856"/>
                  </a:lnTo>
                  <a:lnTo>
                    <a:pt x="470868" y="170750"/>
                  </a:lnTo>
                  <a:lnTo>
                    <a:pt x="487120" y="143804"/>
                  </a:lnTo>
                  <a:lnTo>
                    <a:pt x="501128" y="101452"/>
                  </a:lnTo>
                  <a:lnTo>
                    <a:pt x="504681" y="55315"/>
                  </a:lnTo>
                  <a:lnTo>
                    <a:pt x="504812" y="39591"/>
                  </a:lnTo>
                  <a:lnTo>
                    <a:pt x="503758" y="38908"/>
                  </a:lnTo>
                  <a:lnTo>
                    <a:pt x="496623" y="37723"/>
                  </a:lnTo>
                  <a:lnTo>
                    <a:pt x="512668" y="82328"/>
                  </a:lnTo>
                  <a:lnTo>
                    <a:pt x="519247" y="94842"/>
                  </a:lnTo>
                  <a:lnTo>
                    <a:pt x="532029" y="116609"/>
                  </a:lnTo>
                  <a:lnTo>
                    <a:pt x="541257" y="133008"/>
                  </a:lnTo>
                  <a:lnTo>
                    <a:pt x="585457" y="180245"/>
                  </a:lnTo>
                  <a:lnTo>
                    <a:pt x="614944" y="200727"/>
                  </a:lnTo>
                  <a:lnTo>
                    <a:pt x="658673" y="207360"/>
                  </a:lnTo>
                  <a:lnTo>
                    <a:pt x="676275" y="2089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157"/>
            <p:cNvSpPr/>
            <p:nvPr>
              <p:custDataLst>
                <p:tags r:id="rId22"/>
              </p:custDataLst>
            </p:nvPr>
          </p:nvSpPr>
          <p:spPr>
            <a:xfrm>
              <a:off x="1996409" y="1952625"/>
              <a:ext cx="220310" cy="208710"/>
            </a:xfrm>
            <a:custGeom>
              <a:avLst/>
              <a:gdLst/>
              <a:ahLst/>
              <a:cxnLst/>
              <a:rect l="0" t="0" r="0" b="0"/>
              <a:pathLst>
                <a:path w="220310" h="208710">
                  <a:moveTo>
                    <a:pt x="137191" y="0"/>
                  </a:moveTo>
                  <a:lnTo>
                    <a:pt x="137191" y="0"/>
                  </a:lnTo>
                  <a:lnTo>
                    <a:pt x="91203" y="0"/>
                  </a:lnTo>
                  <a:lnTo>
                    <a:pt x="53249" y="10361"/>
                  </a:lnTo>
                  <a:lnTo>
                    <a:pt x="26418" y="22390"/>
                  </a:lnTo>
                  <a:lnTo>
                    <a:pt x="16345" y="31471"/>
                  </a:lnTo>
                  <a:lnTo>
                    <a:pt x="1254" y="49491"/>
                  </a:lnTo>
                  <a:lnTo>
                    <a:pt x="0" y="53102"/>
                  </a:lnTo>
                  <a:lnTo>
                    <a:pt x="222" y="56568"/>
                  </a:lnTo>
                  <a:lnTo>
                    <a:pt x="3291" y="63241"/>
                  </a:lnTo>
                  <a:lnTo>
                    <a:pt x="8183" y="69735"/>
                  </a:lnTo>
                  <a:lnTo>
                    <a:pt x="35155" y="82527"/>
                  </a:lnTo>
                  <a:lnTo>
                    <a:pt x="73879" y="98068"/>
                  </a:lnTo>
                  <a:lnTo>
                    <a:pt x="116924" y="116150"/>
                  </a:lnTo>
                  <a:lnTo>
                    <a:pt x="156001" y="129913"/>
                  </a:lnTo>
                  <a:lnTo>
                    <a:pt x="198778" y="146016"/>
                  </a:lnTo>
                  <a:lnTo>
                    <a:pt x="209718" y="155207"/>
                  </a:lnTo>
                  <a:lnTo>
                    <a:pt x="217050" y="165289"/>
                  </a:lnTo>
                  <a:lnTo>
                    <a:pt x="220309" y="173298"/>
                  </a:lnTo>
                  <a:lnTo>
                    <a:pt x="220120" y="176915"/>
                  </a:lnTo>
                  <a:lnTo>
                    <a:pt x="217087" y="183757"/>
                  </a:lnTo>
                  <a:lnTo>
                    <a:pt x="204373" y="193559"/>
                  </a:lnTo>
                  <a:lnTo>
                    <a:pt x="173510" y="205294"/>
                  </a:lnTo>
                  <a:lnTo>
                    <a:pt x="134017" y="208709"/>
                  </a:lnTo>
                  <a:lnTo>
                    <a:pt x="87423" y="208381"/>
                  </a:lnTo>
                  <a:lnTo>
                    <a:pt x="46715" y="196278"/>
                  </a:lnTo>
                  <a:lnTo>
                    <a:pt x="35949" y="187423"/>
                  </a:lnTo>
                  <a:lnTo>
                    <a:pt x="13366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158"/>
            <p:cNvSpPr/>
            <p:nvPr>
              <p:custDataLst>
                <p:tags r:id="rId23"/>
              </p:custDataLst>
            </p:nvPr>
          </p:nvSpPr>
          <p:spPr>
            <a:xfrm>
              <a:off x="2247900" y="1752600"/>
              <a:ext cx="504826" cy="387478"/>
            </a:xfrm>
            <a:custGeom>
              <a:avLst/>
              <a:gdLst/>
              <a:ahLst/>
              <a:cxnLst/>
              <a:rect l="0" t="0" r="0" b="0"/>
              <a:pathLst>
                <a:path w="504826" h="387478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22120" y="47559"/>
                  </a:lnTo>
                  <a:lnTo>
                    <a:pt x="30998" y="67704"/>
                  </a:lnTo>
                  <a:lnTo>
                    <a:pt x="37054" y="103904"/>
                  </a:lnTo>
                  <a:lnTo>
                    <a:pt x="45081" y="146615"/>
                  </a:lnTo>
                  <a:lnTo>
                    <a:pt x="55220" y="187610"/>
                  </a:lnTo>
                  <a:lnTo>
                    <a:pt x="70101" y="231742"/>
                  </a:lnTo>
                  <a:lnTo>
                    <a:pt x="80626" y="272099"/>
                  </a:lnTo>
                  <a:lnTo>
                    <a:pt x="85272" y="309810"/>
                  </a:lnTo>
                  <a:lnTo>
                    <a:pt x="95788" y="351533"/>
                  </a:lnTo>
                  <a:lnTo>
                    <a:pt x="104934" y="375091"/>
                  </a:lnTo>
                  <a:lnTo>
                    <a:pt x="112450" y="387477"/>
                  </a:lnTo>
                  <a:lnTo>
                    <a:pt x="113067" y="387434"/>
                  </a:lnTo>
                  <a:lnTo>
                    <a:pt x="113752" y="384565"/>
                  </a:lnTo>
                  <a:lnTo>
                    <a:pt x="113210" y="340053"/>
                  </a:lnTo>
                  <a:lnTo>
                    <a:pt x="108803" y="306191"/>
                  </a:lnTo>
                  <a:lnTo>
                    <a:pt x="113259" y="269346"/>
                  </a:lnTo>
                  <a:lnTo>
                    <a:pt x="124247" y="227437"/>
                  </a:lnTo>
                  <a:lnTo>
                    <a:pt x="136608" y="208027"/>
                  </a:lnTo>
                  <a:lnTo>
                    <a:pt x="142912" y="203581"/>
                  </a:lnTo>
                  <a:lnTo>
                    <a:pt x="146075" y="202396"/>
                  </a:lnTo>
                  <a:lnTo>
                    <a:pt x="149241" y="202664"/>
                  </a:lnTo>
                  <a:lnTo>
                    <a:pt x="170159" y="213491"/>
                  </a:lnTo>
                  <a:lnTo>
                    <a:pt x="178990" y="222238"/>
                  </a:lnTo>
                  <a:lnTo>
                    <a:pt x="208140" y="263710"/>
                  </a:lnTo>
                  <a:lnTo>
                    <a:pt x="236429" y="309842"/>
                  </a:lnTo>
                  <a:lnTo>
                    <a:pt x="272941" y="353407"/>
                  </a:lnTo>
                  <a:lnTo>
                    <a:pt x="302029" y="365881"/>
                  </a:lnTo>
                  <a:lnTo>
                    <a:pt x="307186" y="366688"/>
                  </a:lnTo>
                  <a:lnTo>
                    <a:pt x="326503" y="362783"/>
                  </a:lnTo>
                  <a:lnTo>
                    <a:pt x="341452" y="352084"/>
                  </a:lnTo>
                  <a:lnTo>
                    <a:pt x="354230" y="335508"/>
                  </a:lnTo>
                  <a:lnTo>
                    <a:pt x="371295" y="294302"/>
                  </a:lnTo>
                  <a:lnTo>
                    <a:pt x="376687" y="272617"/>
                  </a:lnTo>
                  <a:lnTo>
                    <a:pt x="378664" y="228942"/>
                  </a:lnTo>
                  <a:lnTo>
                    <a:pt x="371520" y="181363"/>
                  </a:lnTo>
                  <a:lnTo>
                    <a:pt x="371505" y="181234"/>
                  </a:lnTo>
                  <a:lnTo>
                    <a:pt x="371476" y="221686"/>
                  </a:lnTo>
                  <a:lnTo>
                    <a:pt x="384733" y="268253"/>
                  </a:lnTo>
                  <a:lnTo>
                    <a:pt x="407662" y="314530"/>
                  </a:lnTo>
                  <a:lnTo>
                    <a:pt x="421897" y="347409"/>
                  </a:lnTo>
                  <a:lnTo>
                    <a:pt x="431279" y="358310"/>
                  </a:lnTo>
                  <a:lnTo>
                    <a:pt x="453120" y="376287"/>
                  </a:lnTo>
                  <a:lnTo>
                    <a:pt x="459973" y="378905"/>
                  </a:lnTo>
                  <a:lnTo>
                    <a:pt x="463282" y="378545"/>
                  </a:lnTo>
                  <a:lnTo>
                    <a:pt x="484446" y="367559"/>
                  </a:lnTo>
                  <a:lnTo>
                    <a:pt x="504825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159"/>
            <p:cNvSpPr/>
            <p:nvPr>
              <p:custDataLst>
                <p:tags r:id="rId24"/>
              </p:custDataLst>
            </p:nvPr>
          </p:nvSpPr>
          <p:spPr>
            <a:xfrm>
              <a:off x="2821922" y="1943100"/>
              <a:ext cx="204397" cy="203827"/>
            </a:xfrm>
            <a:custGeom>
              <a:avLst/>
              <a:gdLst/>
              <a:ahLst/>
              <a:cxnLst/>
              <a:rect l="0" t="0" r="0" b="0"/>
              <a:pathLst>
                <a:path w="204397" h="203827">
                  <a:moveTo>
                    <a:pt x="121303" y="19050"/>
                  </a:moveTo>
                  <a:lnTo>
                    <a:pt x="121303" y="19050"/>
                  </a:lnTo>
                  <a:lnTo>
                    <a:pt x="130436" y="19050"/>
                  </a:lnTo>
                  <a:lnTo>
                    <a:pt x="125655" y="13994"/>
                  </a:lnTo>
                  <a:lnTo>
                    <a:pt x="120415" y="11511"/>
                  </a:lnTo>
                  <a:lnTo>
                    <a:pt x="85769" y="9641"/>
                  </a:lnTo>
                  <a:lnTo>
                    <a:pt x="62091" y="19672"/>
                  </a:lnTo>
                  <a:lnTo>
                    <a:pt x="34967" y="41107"/>
                  </a:lnTo>
                  <a:lnTo>
                    <a:pt x="16935" y="67566"/>
                  </a:lnTo>
                  <a:lnTo>
                    <a:pt x="2419" y="104951"/>
                  </a:lnTo>
                  <a:lnTo>
                    <a:pt x="0" y="132344"/>
                  </a:lnTo>
                  <a:lnTo>
                    <a:pt x="3185" y="147367"/>
                  </a:lnTo>
                  <a:lnTo>
                    <a:pt x="15985" y="167724"/>
                  </a:lnTo>
                  <a:lnTo>
                    <a:pt x="28126" y="182105"/>
                  </a:lnTo>
                  <a:lnTo>
                    <a:pt x="56919" y="196446"/>
                  </a:lnTo>
                  <a:lnTo>
                    <a:pt x="74696" y="203021"/>
                  </a:lnTo>
                  <a:lnTo>
                    <a:pt x="93180" y="203826"/>
                  </a:lnTo>
                  <a:lnTo>
                    <a:pt x="133867" y="192921"/>
                  </a:lnTo>
                  <a:lnTo>
                    <a:pt x="151228" y="186990"/>
                  </a:lnTo>
                  <a:lnTo>
                    <a:pt x="163884" y="175182"/>
                  </a:lnTo>
                  <a:lnTo>
                    <a:pt x="195074" y="130855"/>
                  </a:lnTo>
                  <a:lnTo>
                    <a:pt x="201715" y="113191"/>
                  </a:lnTo>
                  <a:lnTo>
                    <a:pt x="204396" y="86455"/>
                  </a:lnTo>
                  <a:lnTo>
                    <a:pt x="201272" y="71586"/>
                  </a:lnTo>
                  <a:lnTo>
                    <a:pt x="188507" y="51314"/>
                  </a:lnTo>
                  <a:lnTo>
                    <a:pt x="171319" y="31902"/>
                  </a:lnTo>
                  <a:lnTo>
                    <a:pt x="147764" y="17802"/>
                  </a:lnTo>
                  <a:lnTo>
                    <a:pt x="104797" y="3076"/>
                  </a:lnTo>
                  <a:lnTo>
                    <a:pt x="7367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160"/>
            <p:cNvSpPr/>
            <p:nvPr>
              <p:custDataLst>
                <p:tags r:id="rId25"/>
              </p:custDataLst>
            </p:nvPr>
          </p:nvSpPr>
          <p:spPr>
            <a:xfrm>
              <a:off x="3133725" y="1917027"/>
              <a:ext cx="371476" cy="167341"/>
            </a:xfrm>
            <a:custGeom>
              <a:avLst/>
              <a:gdLst/>
              <a:ahLst/>
              <a:cxnLst/>
              <a:rect l="0" t="0" r="0" b="0"/>
              <a:pathLst>
                <a:path w="371476" h="167341">
                  <a:moveTo>
                    <a:pt x="0" y="73698"/>
                  </a:moveTo>
                  <a:lnTo>
                    <a:pt x="0" y="73698"/>
                  </a:lnTo>
                  <a:lnTo>
                    <a:pt x="28378" y="87887"/>
                  </a:lnTo>
                  <a:lnTo>
                    <a:pt x="31619" y="90566"/>
                  </a:lnTo>
                  <a:lnTo>
                    <a:pt x="42303" y="110635"/>
                  </a:lnTo>
                  <a:lnTo>
                    <a:pt x="46574" y="126816"/>
                  </a:lnTo>
                  <a:lnTo>
                    <a:pt x="47487" y="148492"/>
                  </a:lnTo>
                  <a:lnTo>
                    <a:pt x="46474" y="152135"/>
                  </a:lnTo>
                  <a:lnTo>
                    <a:pt x="44741" y="154565"/>
                  </a:lnTo>
                  <a:lnTo>
                    <a:pt x="30288" y="167340"/>
                  </a:lnTo>
                  <a:lnTo>
                    <a:pt x="28658" y="166818"/>
                  </a:lnTo>
                  <a:lnTo>
                    <a:pt x="24026" y="163415"/>
                  </a:lnTo>
                  <a:lnTo>
                    <a:pt x="21261" y="158375"/>
                  </a:lnTo>
                  <a:lnTo>
                    <a:pt x="19487" y="141460"/>
                  </a:lnTo>
                  <a:lnTo>
                    <a:pt x="20195" y="116677"/>
                  </a:lnTo>
                  <a:lnTo>
                    <a:pt x="32319" y="78143"/>
                  </a:lnTo>
                  <a:lnTo>
                    <a:pt x="59051" y="33828"/>
                  </a:lnTo>
                  <a:lnTo>
                    <a:pt x="71753" y="21406"/>
                  </a:lnTo>
                  <a:lnTo>
                    <a:pt x="90099" y="12357"/>
                  </a:lnTo>
                  <a:lnTo>
                    <a:pt x="128061" y="2371"/>
                  </a:lnTo>
                  <a:lnTo>
                    <a:pt x="160358" y="0"/>
                  </a:lnTo>
                  <a:lnTo>
                    <a:pt x="199715" y="8144"/>
                  </a:lnTo>
                  <a:lnTo>
                    <a:pt x="238064" y="25001"/>
                  </a:lnTo>
                  <a:lnTo>
                    <a:pt x="276213" y="49772"/>
                  </a:lnTo>
                  <a:lnTo>
                    <a:pt x="318792" y="88304"/>
                  </a:lnTo>
                  <a:lnTo>
                    <a:pt x="352177" y="131517"/>
                  </a:lnTo>
                  <a:lnTo>
                    <a:pt x="371475" y="1594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5" name="SMARTInkShape-Group29"/>
          <p:cNvGrpSpPr/>
          <p:nvPr/>
        </p:nvGrpSpPr>
        <p:grpSpPr>
          <a:xfrm>
            <a:off x="3857625" y="1688412"/>
            <a:ext cx="1200151" cy="511864"/>
            <a:chOff x="3857625" y="1688412"/>
            <a:chExt cx="1200151" cy="511864"/>
          </a:xfrm>
        </p:grpSpPr>
        <p:sp>
          <p:nvSpPr>
            <p:cNvPr id="12" name="SMARTInkShape-161"/>
            <p:cNvSpPr/>
            <p:nvPr>
              <p:custDataLst>
                <p:tags r:id="rId17"/>
              </p:custDataLst>
            </p:nvPr>
          </p:nvSpPr>
          <p:spPr>
            <a:xfrm>
              <a:off x="3857625" y="2076450"/>
              <a:ext cx="28576" cy="123826"/>
            </a:xfrm>
            <a:custGeom>
              <a:avLst/>
              <a:gdLst/>
              <a:ahLst/>
              <a:cxnLst/>
              <a:rect l="0" t="0" r="0" b="0"/>
              <a:pathLst>
                <a:path w="28576" h="123826">
                  <a:moveTo>
                    <a:pt x="28575" y="0"/>
                  </a:moveTo>
                  <a:lnTo>
                    <a:pt x="28575" y="0"/>
                  </a:lnTo>
                  <a:lnTo>
                    <a:pt x="27517" y="36269"/>
                  </a:lnTo>
                  <a:lnTo>
                    <a:pt x="15318" y="77213"/>
                  </a:lnTo>
                  <a:lnTo>
                    <a:pt x="0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162"/>
            <p:cNvSpPr/>
            <p:nvPr>
              <p:custDataLst>
                <p:tags r:id="rId18"/>
              </p:custDataLst>
            </p:nvPr>
          </p:nvSpPr>
          <p:spPr>
            <a:xfrm>
              <a:off x="4297099" y="1705367"/>
              <a:ext cx="55827" cy="428234"/>
            </a:xfrm>
            <a:custGeom>
              <a:avLst/>
              <a:gdLst/>
              <a:ahLst/>
              <a:cxnLst/>
              <a:rect l="0" t="0" r="0" b="0"/>
              <a:pathLst>
                <a:path w="55827" h="428234">
                  <a:moveTo>
                    <a:pt x="8201" y="9133"/>
                  </a:moveTo>
                  <a:lnTo>
                    <a:pt x="8201" y="9133"/>
                  </a:lnTo>
                  <a:lnTo>
                    <a:pt x="8201" y="0"/>
                  </a:lnTo>
                  <a:lnTo>
                    <a:pt x="8201" y="4781"/>
                  </a:lnTo>
                  <a:lnTo>
                    <a:pt x="5379" y="10021"/>
                  </a:lnTo>
                  <a:lnTo>
                    <a:pt x="3144" y="12900"/>
                  </a:lnTo>
                  <a:lnTo>
                    <a:pt x="0" y="32121"/>
                  </a:lnTo>
                  <a:lnTo>
                    <a:pt x="6389" y="79149"/>
                  </a:lnTo>
                  <a:lnTo>
                    <a:pt x="7664" y="117720"/>
                  </a:lnTo>
                  <a:lnTo>
                    <a:pt x="8042" y="162663"/>
                  </a:lnTo>
                  <a:lnTo>
                    <a:pt x="8154" y="209492"/>
                  </a:lnTo>
                  <a:lnTo>
                    <a:pt x="11009" y="256882"/>
                  </a:lnTo>
                  <a:lnTo>
                    <a:pt x="18558" y="301615"/>
                  </a:lnTo>
                  <a:lnTo>
                    <a:pt x="27497" y="341681"/>
                  </a:lnTo>
                  <a:lnTo>
                    <a:pt x="40000" y="388088"/>
                  </a:lnTo>
                  <a:lnTo>
                    <a:pt x="46115" y="412620"/>
                  </a:lnTo>
                  <a:lnTo>
                    <a:pt x="55826" y="4282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163"/>
            <p:cNvSpPr/>
            <p:nvPr>
              <p:custDataLst>
                <p:tags r:id="rId19"/>
              </p:custDataLst>
            </p:nvPr>
          </p:nvSpPr>
          <p:spPr>
            <a:xfrm>
              <a:off x="4152900" y="1688412"/>
              <a:ext cx="904876" cy="443128"/>
            </a:xfrm>
            <a:custGeom>
              <a:avLst/>
              <a:gdLst/>
              <a:ahLst/>
              <a:cxnLst/>
              <a:rect l="0" t="0" r="0" b="0"/>
              <a:pathLst>
                <a:path w="904876" h="443128">
                  <a:moveTo>
                    <a:pt x="0" y="216588"/>
                  </a:moveTo>
                  <a:lnTo>
                    <a:pt x="0" y="216588"/>
                  </a:lnTo>
                  <a:lnTo>
                    <a:pt x="41636" y="216588"/>
                  </a:lnTo>
                  <a:lnTo>
                    <a:pt x="85561" y="216588"/>
                  </a:lnTo>
                  <a:lnTo>
                    <a:pt x="127774" y="215530"/>
                  </a:lnTo>
                  <a:lnTo>
                    <a:pt x="168622" y="208984"/>
                  </a:lnTo>
                  <a:lnTo>
                    <a:pt x="213769" y="200341"/>
                  </a:lnTo>
                  <a:lnTo>
                    <a:pt x="258542" y="190019"/>
                  </a:lnTo>
                  <a:lnTo>
                    <a:pt x="300366" y="168105"/>
                  </a:lnTo>
                  <a:lnTo>
                    <a:pt x="329324" y="143393"/>
                  </a:lnTo>
                  <a:lnTo>
                    <a:pt x="343934" y="119406"/>
                  </a:lnTo>
                  <a:lnTo>
                    <a:pt x="357294" y="82856"/>
                  </a:lnTo>
                  <a:lnTo>
                    <a:pt x="359512" y="55608"/>
                  </a:lnTo>
                  <a:lnTo>
                    <a:pt x="352128" y="14808"/>
                  </a:lnTo>
                  <a:lnTo>
                    <a:pt x="344324" y="0"/>
                  </a:lnTo>
                  <a:lnTo>
                    <a:pt x="342791" y="229"/>
                  </a:lnTo>
                  <a:lnTo>
                    <a:pt x="338266" y="3306"/>
                  </a:lnTo>
                  <a:lnTo>
                    <a:pt x="335549" y="8201"/>
                  </a:lnTo>
                  <a:lnTo>
                    <a:pt x="334824" y="10989"/>
                  </a:lnTo>
                  <a:lnTo>
                    <a:pt x="338861" y="25024"/>
                  </a:lnTo>
                  <a:lnTo>
                    <a:pt x="355803" y="71311"/>
                  </a:lnTo>
                  <a:lnTo>
                    <a:pt x="365185" y="106633"/>
                  </a:lnTo>
                  <a:lnTo>
                    <a:pt x="374668" y="143909"/>
                  </a:lnTo>
                  <a:lnTo>
                    <a:pt x="384180" y="181766"/>
                  </a:lnTo>
                  <a:lnTo>
                    <a:pt x="398758" y="224850"/>
                  </a:lnTo>
                  <a:lnTo>
                    <a:pt x="411426" y="266073"/>
                  </a:lnTo>
                  <a:lnTo>
                    <a:pt x="416826" y="305098"/>
                  </a:lnTo>
                  <a:lnTo>
                    <a:pt x="418651" y="348607"/>
                  </a:lnTo>
                  <a:lnTo>
                    <a:pt x="417909" y="376002"/>
                  </a:lnTo>
                  <a:lnTo>
                    <a:pt x="413984" y="387275"/>
                  </a:lnTo>
                  <a:lnTo>
                    <a:pt x="405825" y="399571"/>
                  </a:lnTo>
                  <a:lnTo>
                    <a:pt x="399794" y="403747"/>
                  </a:lnTo>
                  <a:lnTo>
                    <a:pt x="396704" y="404861"/>
                  </a:lnTo>
                  <a:lnTo>
                    <a:pt x="393586" y="403486"/>
                  </a:lnTo>
                  <a:lnTo>
                    <a:pt x="387299" y="396315"/>
                  </a:lnTo>
                  <a:lnTo>
                    <a:pt x="383800" y="388895"/>
                  </a:lnTo>
                  <a:lnTo>
                    <a:pt x="373707" y="348341"/>
                  </a:lnTo>
                  <a:lnTo>
                    <a:pt x="372827" y="302103"/>
                  </a:lnTo>
                  <a:lnTo>
                    <a:pt x="376662" y="283169"/>
                  </a:lnTo>
                  <a:lnTo>
                    <a:pt x="381283" y="275792"/>
                  </a:lnTo>
                  <a:lnTo>
                    <a:pt x="401898" y="260353"/>
                  </a:lnTo>
                  <a:lnTo>
                    <a:pt x="422940" y="250134"/>
                  </a:lnTo>
                  <a:lnTo>
                    <a:pt x="439856" y="247372"/>
                  </a:lnTo>
                  <a:lnTo>
                    <a:pt x="482400" y="255931"/>
                  </a:lnTo>
                  <a:lnTo>
                    <a:pt x="524306" y="277786"/>
                  </a:lnTo>
                  <a:lnTo>
                    <a:pt x="571557" y="313834"/>
                  </a:lnTo>
                  <a:lnTo>
                    <a:pt x="608771" y="359726"/>
                  </a:lnTo>
                  <a:lnTo>
                    <a:pt x="647627" y="406275"/>
                  </a:lnTo>
                  <a:lnTo>
                    <a:pt x="673086" y="427271"/>
                  </a:lnTo>
                  <a:lnTo>
                    <a:pt x="709565" y="442097"/>
                  </a:lnTo>
                  <a:lnTo>
                    <a:pt x="714343" y="443127"/>
                  </a:lnTo>
                  <a:lnTo>
                    <a:pt x="725297" y="441450"/>
                  </a:lnTo>
                  <a:lnTo>
                    <a:pt x="731181" y="439521"/>
                  </a:lnTo>
                  <a:lnTo>
                    <a:pt x="740542" y="431733"/>
                  </a:lnTo>
                  <a:lnTo>
                    <a:pt x="748230" y="420158"/>
                  </a:lnTo>
                  <a:lnTo>
                    <a:pt x="765034" y="372669"/>
                  </a:lnTo>
                  <a:lnTo>
                    <a:pt x="770243" y="325069"/>
                  </a:lnTo>
                  <a:lnTo>
                    <a:pt x="771272" y="283995"/>
                  </a:lnTo>
                  <a:lnTo>
                    <a:pt x="770354" y="265597"/>
                  </a:lnTo>
                  <a:lnTo>
                    <a:pt x="766418" y="250364"/>
                  </a:lnTo>
                  <a:lnTo>
                    <a:pt x="761771" y="244397"/>
                  </a:lnTo>
                  <a:lnTo>
                    <a:pt x="748140" y="234945"/>
                  </a:lnTo>
                  <a:lnTo>
                    <a:pt x="727672" y="228730"/>
                  </a:lnTo>
                  <a:lnTo>
                    <a:pt x="713258" y="226888"/>
                  </a:lnTo>
                  <a:lnTo>
                    <a:pt x="702942" y="232102"/>
                  </a:lnTo>
                  <a:lnTo>
                    <a:pt x="692361" y="241475"/>
                  </a:lnTo>
                  <a:lnTo>
                    <a:pt x="684130" y="252696"/>
                  </a:lnTo>
                  <a:lnTo>
                    <a:pt x="678602" y="275970"/>
                  </a:lnTo>
                  <a:lnTo>
                    <a:pt x="677793" y="311221"/>
                  </a:lnTo>
                  <a:lnTo>
                    <a:pt x="689593" y="351320"/>
                  </a:lnTo>
                  <a:lnTo>
                    <a:pt x="701244" y="366780"/>
                  </a:lnTo>
                  <a:lnTo>
                    <a:pt x="734594" y="393952"/>
                  </a:lnTo>
                  <a:lnTo>
                    <a:pt x="772459" y="408252"/>
                  </a:lnTo>
                  <a:lnTo>
                    <a:pt x="817193" y="414136"/>
                  </a:lnTo>
                  <a:lnTo>
                    <a:pt x="904875" y="4261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0" name="SMARTInkShape-Group30"/>
          <p:cNvGrpSpPr/>
          <p:nvPr/>
        </p:nvGrpSpPr>
        <p:grpSpPr>
          <a:xfrm>
            <a:off x="5393649" y="1666875"/>
            <a:ext cx="1052422" cy="504826"/>
            <a:chOff x="5393649" y="1666875"/>
            <a:chExt cx="1052422" cy="504826"/>
          </a:xfrm>
        </p:grpSpPr>
        <p:sp>
          <p:nvSpPr>
            <p:cNvPr id="16" name="SMARTInkShape-164"/>
            <p:cNvSpPr/>
            <p:nvPr>
              <p:custDataLst>
                <p:tags r:id="rId13"/>
              </p:custDataLst>
            </p:nvPr>
          </p:nvSpPr>
          <p:spPr>
            <a:xfrm>
              <a:off x="5393649" y="1897345"/>
              <a:ext cx="588052" cy="211700"/>
            </a:xfrm>
            <a:custGeom>
              <a:avLst/>
              <a:gdLst/>
              <a:ahLst/>
              <a:cxnLst/>
              <a:rect l="0" t="0" r="0" b="0"/>
              <a:pathLst>
                <a:path w="588052" h="211700">
                  <a:moveTo>
                    <a:pt x="245151" y="45755"/>
                  </a:moveTo>
                  <a:lnTo>
                    <a:pt x="245151" y="45755"/>
                  </a:lnTo>
                  <a:lnTo>
                    <a:pt x="253352" y="37554"/>
                  </a:lnTo>
                  <a:lnTo>
                    <a:pt x="254284" y="31566"/>
                  </a:lnTo>
                  <a:lnTo>
                    <a:pt x="252298" y="28887"/>
                  </a:lnTo>
                  <a:lnTo>
                    <a:pt x="218086" y="4441"/>
                  </a:lnTo>
                  <a:lnTo>
                    <a:pt x="195151" y="0"/>
                  </a:lnTo>
                  <a:lnTo>
                    <a:pt x="152411" y="6104"/>
                  </a:lnTo>
                  <a:lnTo>
                    <a:pt x="109474" y="20323"/>
                  </a:lnTo>
                  <a:lnTo>
                    <a:pt x="65598" y="43201"/>
                  </a:lnTo>
                  <a:lnTo>
                    <a:pt x="33961" y="69161"/>
                  </a:lnTo>
                  <a:lnTo>
                    <a:pt x="14889" y="94671"/>
                  </a:lnTo>
                  <a:lnTo>
                    <a:pt x="3123" y="121279"/>
                  </a:lnTo>
                  <a:lnTo>
                    <a:pt x="0" y="136118"/>
                  </a:lnTo>
                  <a:lnTo>
                    <a:pt x="3298" y="161430"/>
                  </a:lnTo>
                  <a:lnTo>
                    <a:pt x="11013" y="174071"/>
                  </a:lnTo>
                  <a:lnTo>
                    <a:pt x="38270" y="195867"/>
                  </a:lnTo>
                  <a:lnTo>
                    <a:pt x="55838" y="202430"/>
                  </a:lnTo>
                  <a:lnTo>
                    <a:pt x="98042" y="211699"/>
                  </a:lnTo>
                  <a:lnTo>
                    <a:pt x="134653" y="210517"/>
                  </a:lnTo>
                  <a:lnTo>
                    <a:pt x="177346" y="199578"/>
                  </a:lnTo>
                  <a:lnTo>
                    <a:pt x="213531" y="178132"/>
                  </a:lnTo>
                  <a:lnTo>
                    <a:pt x="241374" y="148456"/>
                  </a:lnTo>
                  <a:lnTo>
                    <a:pt x="255791" y="121341"/>
                  </a:lnTo>
                  <a:lnTo>
                    <a:pt x="262540" y="90280"/>
                  </a:lnTo>
                  <a:lnTo>
                    <a:pt x="262651" y="63886"/>
                  </a:lnTo>
                  <a:lnTo>
                    <a:pt x="256451" y="39133"/>
                  </a:lnTo>
                  <a:lnTo>
                    <a:pt x="253743" y="34990"/>
                  </a:lnTo>
                  <a:lnTo>
                    <a:pt x="247911" y="30387"/>
                  </a:lnTo>
                  <a:lnTo>
                    <a:pt x="241792" y="28342"/>
                  </a:lnTo>
                  <a:lnTo>
                    <a:pt x="238678" y="28854"/>
                  </a:lnTo>
                  <a:lnTo>
                    <a:pt x="232396" y="32246"/>
                  </a:lnTo>
                  <a:lnTo>
                    <a:pt x="230298" y="34633"/>
                  </a:lnTo>
                  <a:lnTo>
                    <a:pt x="221597" y="54194"/>
                  </a:lnTo>
                  <a:lnTo>
                    <a:pt x="218064" y="76830"/>
                  </a:lnTo>
                  <a:lnTo>
                    <a:pt x="222073" y="98589"/>
                  </a:lnTo>
                  <a:lnTo>
                    <a:pt x="238754" y="141691"/>
                  </a:lnTo>
                  <a:lnTo>
                    <a:pt x="244062" y="150987"/>
                  </a:lnTo>
                  <a:lnTo>
                    <a:pt x="276813" y="179241"/>
                  </a:lnTo>
                  <a:lnTo>
                    <a:pt x="309918" y="197607"/>
                  </a:lnTo>
                  <a:lnTo>
                    <a:pt x="349549" y="205690"/>
                  </a:lnTo>
                  <a:lnTo>
                    <a:pt x="378389" y="206032"/>
                  </a:lnTo>
                  <a:lnTo>
                    <a:pt x="404926" y="199901"/>
                  </a:lnTo>
                  <a:lnTo>
                    <a:pt x="415999" y="194345"/>
                  </a:lnTo>
                  <a:lnTo>
                    <a:pt x="428182" y="180210"/>
                  </a:lnTo>
                  <a:lnTo>
                    <a:pt x="440722" y="156471"/>
                  </a:lnTo>
                  <a:lnTo>
                    <a:pt x="444589" y="125076"/>
                  </a:lnTo>
                  <a:lnTo>
                    <a:pt x="436924" y="88937"/>
                  </a:lnTo>
                  <a:lnTo>
                    <a:pt x="435441" y="87243"/>
                  </a:lnTo>
                  <a:lnTo>
                    <a:pt x="430971" y="85361"/>
                  </a:lnTo>
                  <a:lnTo>
                    <a:pt x="429357" y="85917"/>
                  </a:lnTo>
                  <a:lnTo>
                    <a:pt x="428279" y="87346"/>
                  </a:lnTo>
                  <a:lnTo>
                    <a:pt x="426552" y="92188"/>
                  </a:lnTo>
                  <a:lnTo>
                    <a:pt x="426137" y="138129"/>
                  </a:lnTo>
                  <a:lnTo>
                    <a:pt x="427186" y="163289"/>
                  </a:lnTo>
                  <a:lnTo>
                    <a:pt x="433731" y="181239"/>
                  </a:lnTo>
                  <a:lnTo>
                    <a:pt x="448516" y="200775"/>
                  </a:lnTo>
                  <a:lnTo>
                    <a:pt x="450578" y="202018"/>
                  </a:lnTo>
                  <a:lnTo>
                    <a:pt x="451952" y="201789"/>
                  </a:lnTo>
                  <a:lnTo>
                    <a:pt x="452869" y="200578"/>
                  </a:lnTo>
                  <a:lnTo>
                    <a:pt x="454158" y="193816"/>
                  </a:lnTo>
                  <a:lnTo>
                    <a:pt x="451638" y="188113"/>
                  </a:lnTo>
                  <a:lnTo>
                    <a:pt x="449484" y="185110"/>
                  </a:lnTo>
                  <a:lnTo>
                    <a:pt x="434983" y="137921"/>
                  </a:lnTo>
                  <a:lnTo>
                    <a:pt x="419365" y="93946"/>
                  </a:lnTo>
                  <a:lnTo>
                    <a:pt x="409305" y="50613"/>
                  </a:lnTo>
                  <a:lnTo>
                    <a:pt x="408562" y="45819"/>
                  </a:lnTo>
                  <a:lnTo>
                    <a:pt x="409125" y="42622"/>
                  </a:lnTo>
                  <a:lnTo>
                    <a:pt x="410558" y="40492"/>
                  </a:lnTo>
                  <a:lnTo>
                    <a:pt x="424468" y="30245"/>
                  </a:lnTo>
                  <a:lnTo>
                    <a:pt x="457200" y="27171"/>
                  </a:lnTo>
                  <a:lnTo>
                    <a:pt x="499841" y="25739"/>
                  </a:lnTo>
                  <a:lnTo>
                    <a:pt x="588051" y="171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165"/>
            <p:cNvSpPr/>
            <p:nvPr>
              <p:custDataLst>
                <p:tags r:id="rId14"/>
              </p:custDataLst>
            </p:nvPr>
          </p:nvSpPr>
          <p:spPr>
            <a:xfrm>
              <a:off x="6057900" y="1666875"/>
              <a:ext cx="19013" cy="466726"/>
            </a:xfrm>
            <a:custGeom>
              <a:avLst/>
              <a:gdLst/>
              <a:ahLst/>
              <a:cxnLst/>
              <a:rect l="0" t="0" r="0" b="0"/>
              <a:pathLst>
                <a:path w="19013" h="466726">
                  <a:moveTo>
                    <a:pt x="0" y="0"/>
                  </a:moveTo>
                  <a:lnTo>
                    <a:pt x="0" y="0"/>
                  </a:lnTo>
                  <a:lnTo>
                    <a:pt x="0" y="47559"/>
                  </a:lnTo>
                  <a:lnTo>
                    <a:pt x="5056" y="90768"/>
                  </a:lnTo>
                  <a:lnTo>
                    <a:pt x="8201" y="127554"/>
                  </a:lnTo>
                  <a:lnTo>
                    <a:pt x="14189" y="170321"/>
                  </a:lnTo>
                  <a:lnTo>
                    <a:pt x="17610" y="211449"/>
                  </a:lnTo>
                  <a:lnTo>
                    <a:pt x="18623" y="255504"/>
                  </a:lnTo>
                  <a:lnTo>
                    <a:pt x="18924" y="297014"/>
                  </a:lnTo>
                  <a:lnTo>
                    <a:pt x="19012" y="336124"/>
                  </a:lnTo>
                  <a:lnTo>
                    <a:pt x="17984" y="379662"/>
                  </a:lnTo>
                  <a:lnTo>
                    <a:pt x="10848" y="423392"/>
                  </a:lnTo>
                  <a:lnTo>
                    <a:pt x="8728" y="449385"/>
                  </a:lnTo>
                  <a:lnTo>
                    <a:pt x="0" y="466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166"/>
            <p:cNvSpPr/>
            <p:nvPr>
              <p:custDataLst>
                <p:tags r:id="rId15"/>
              </p:custDataLst>
            </p:nvPr>
          </p:nvSpPr>
          <p:spPr>
            <a:xfrm>
              <a:off x="5972175" y="1905000"/>
              <a:ext cx="123826" cy="9526"/>
            </a:xfrm>
            <a:custGeom>
              <a:avLst/>
              <a:gdLst/>
              <a:ahLst/>
              <a:cxnLst/>
              <a:rect l="0" t="0" r="0" b="0"/>
              <a:pathLst>
                <a:path w="123826" h="9526">
                  <a:moveTo>
                    <a:pt x="0" y="9525"/>
                  </a:moveTo>
                  <a:lnTo>
                    <a:pt x="0" y="9525"/>
                  </a:lnTo>
                  <a:lnTo>
                    <a:pt x="43620" y="8467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167"/>
            <p:cNvSpPr/>
            <p:nvPr>
              <p:custDataLst>
                <p:tags r:id="rId16"/>
              </p:custDataLst>
            </p:nvPr>
          </p:nvSpPr>
          <p:spPr>
            <a:xfrm>
              <a:off x="6188453" y="1887274"/>
              <a:ext cx="257618" cy="284427"/>
            </a:xfrm>
            <a:custGeom>
              <a:avLst/>
              <a:gdLst/>
              <a:ahLst/>
              <a:cxnLst/>
              <a:rect l="0" t="0" r="0" b="0"/>
              <a:pathLst>
                <a:path w="257618" h="284427">
                  <a:moveTo>
                    <a:pt x="117097" y="8201"/>
                  </a:moveTo>
                  <a:lnTo>
                    <a:pt x="117097" y="8201"/>
                  </a:lnTo>
                  <a:lnTo>
                    <a:pt x="163172" y="8201"/>
                  </a:lnTo>
                  <a:lnTo>
                    <a:pt x="166864" y="8201"/>
                  </a:lnTo>
                  <a:lnTo>
                    <a:pt x="173788" y="5379"/>
                  </a:lnTo>
                  <a:lnTo>
                    <a:pt x="181799" y="0"/>
                  </a:lnTo>
                  <a:lnTo>
                    <a:pt x="178131" y="4125"/>
                  </a:lnTo>
                  <a:lnTo>
                    <a:pt x="145655" y="13942"/>
                  </a:lnTo>
                  <a:lnTo>
                    <a:pt x="98045" y="22284"/>
                  </a:lnTo>
                  <a:lnTo>
                    <a:pt x="50421" y="36958"/>
                  </a:lnTo>
                  <a:lnTo>
                    <a:pt x="11460" y="52675"/>
                  </a:lnTo>
                  <a:lnTo>
                    <a:pt x="2061" y="59012"/>
                  </a:lnTo>
                  <a:lnTo>
                    <a:pt x="189" y="62183"/>
                  </a:lnTo>
                  <a:lnTo>
                    <a:pt x="0" y="65356"/>
                  </a:lnTo>
                  <a:lnTo>
                    <a:pt x="7301" y="83108"/>
                  </a:lnTo>
                  <a:lnTo>
                    <a:pt x="26004" y="100834"/>
                  </a:lnTo>
                  <a:lnTo>
                    <a:pt x="69431" y="126845"/>
                  </a:lnTo>
                  <a:lnTo>
                    <a:pt x="112617" y="151305"/>
                  </a:lnTo>
                  <a:lnTo>
                    <a:pt x="156809" y="172428"/>
                  </a:lnTo>
                  <a:lnTo>
                    <a:pt x="204081" y="195706"/>
                  </a:lnTo>
                  <a:lnTo>
                    <a:pt x="225607" y="204778"/>
                  </a:lnTo>
                  <a:lnTo>
                    <a:pt x="252023" y="228952"/>
                  </a:lnTo>
                  <a:lnTo>
                    <a:pt x="256440" y="236135"/>
                  </a:lnTo>
                  <a:lnTo>
                    <a:pt x="257617" y="239532"/>
                  </a:lnTo>
                  <a:lnTo>
                    <a:pt x="256285" y="242855"/>
                  </a:lnTo>
                  <a:lnTo>
                    <a:pt x="249161" y="249369"/>
                  </a:lnTo>
                  <a:lnTo>
                    <a:pt x="210074" y="268539"/>
                  </a:lnTo>
                  <a:lnTo>
                    <a:pt x="165135" y="274703"/>
                  </a:lnTo>
                  <a:lnTo>
                    <a:pt x="120629" y="281075"/>
                  </a:lnTo>
                  <a:lnTo>
                    <a:pt x="74046" y="283433"/>
                  </a:lnTo>
                  <a:lnTo>
                    <a:pt x="50422" y="2844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1" name="SMARTInkShape-168"/>
          <p:cNvSpPr/>
          <p:nvPr>
            <p:custDataLst>
              <p:tags r:id="rId2"/>
            </p:custDataLst>
          </p:nvPr>
        </p:nvSpPr>
        <p:spPr>
          <a:xfrm>
            <a:off x="704850" y="2905125"/>
            <a:ext cx="190970" cy="8206"/>
          </a:xfrm>
          <a:custGeom>
            <a:avLst/>
            <a:gdLst/>
            <a:ahLst/>
            <a:cxnLst/>
            <a:rect l="0" t="0" r="0" b="0"/>
            <a:pathLst>
              <a:path w="190970" h="8206">
                <a:moveTo>
                  <a:pt x="0" y="0"/>
                </a:moveTo>
                <a:lnTo>
                  <a:pt x="0" y="0"/>
                </a:lnTo>
                <a:lnTo>
                  <a:pt x="41524" y="1058"/>
                </a:lnTo>
                <a:lnTo>
                  <a:pt x="86176" y="8201"/>
                </a:lnTo>
                <a:lnTo>
                  <a:pt x="131518" y="8205"/>
                </a:lnTo>
                <a:lnTo>
                  <a:pt x="171848" y="2902"/>
                </a:lnTo>
                <a:lnTo>
                  <a:pt x="190969" y="207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2" name="SMARTInkShape-Group33"/>
          <p:cNvGrpSpPr/>
          <p:nvPr/>
        </p:nvGrpSpPr>
        <p:grpSpPr>
          <a:xfrm>
            <a:off x="1505722" y="2600325"/>
            <a:ext cx="4418829" cy="445227"/>
            <a:chOff x="1505722" y="2600325"/>
            <a:chExt cx="4418829" cy="445227"/>
          </a:xfrm>
        </p:grpSpPr>
        <p:sp>
          <p:nvSpPr>
            <p:cNvPr id="22" name="SMARTInkShape-169"/>
            <p:cNvSpPr/>
            <p:nvPr>
              <p:custDataLst>
                <p:tags r:id="rId3"/>
              </p:custDataLst>
            </p:nvPr>
          </p:nvSpPr>
          <p:spPr>
            <a:xfrm>
              <a:off x="2832291" y="2752725"/>
              <a:ext cx="267937" cy="257014"/>
            </a:xfrm>
            <a:custGeom>
              <a:avLst/>
              <a:gdLst/>
              <a:ahLst/>
              <a:cxnLst/>
              <a:rect l="0" t="0" r="0" b="0"/>
              <a:pathLst>
                <a:path w="267937" h="257014">
                  <a:moveTo>
                    <a:pt x="129984" y="0"/>
                  </a:moveTo>
                  <a:lnTo>
                    <a:pt x="129984" y="0"/>
                  </a:lnTo>
                  <a:lnTo>
                    <a:pt x="124496" y="0"/>
                  </a:lnTo>
                  <a:lnTo>
                    <a:pt x="126839" y="0"/>
                  </a:lnTo>
                  <a:lnTo>
                    <a:pt x="121507" y="0"/>
                  </a:lnTo>
                  <a:lnTo>
                    <a:pt x="80423" y="16247"/>
                  </a:lnTo>
                  <a:lnTo>
                    <a:pt x="41054" y="31471"/>
                  </a:lnTo>
                  <a:lnTo>
                    <a:pt x="7996" y="49491"/>
                  </a:lnTo>
                  <a:lnTo>
                    <a:pt x="4208" y="54160"/>
                  </a:lnTo>
                  <a:lnTo>
                    <a:pt x="0" y="64993"/>
                  </a:lnTo>
                  <a:lnTo>
                    <a:pt x="952" y="76864"/>
                  </a:lnTo>
                  <a:lnTo>
                    <a:pt x="2688" y="82993"/>
                  </a:lnTo>
                  <a:lnTo>
                    <a:pt x="10261" y="92625"/>
                  </a:lnTo>
                  <a:lnTo>
                    <a:pt x="53658" y="118383"/>
                  </a:lnTo>
                  <a:lnTo>
                    <a:pt x="89612" y="135736"/>
                  </a:lnTo>
                  <a:lnTo>
                    <a:pt x="127077" y="149109"/>
                  </a:lnTo>
                  <a:lnTo>
                    <a:pt x="164988" y="166006"/>
                  </a:lnTo>
                  <a:lnTo>
                    <a:pt x="201974" y="183360"/>
                  </a:lnTo>
                  <a:lnTo>
                    <a:pt x="240630" y="202064"/>
                  </a:lnTo>
                  <a:lnTo>
                    <a:pt x="253243" y="212573"/>
                  </a:lnTo>
                  <a:lnTo>
                    <a:pt x="261402" y="223381"/>
                  </a:lnTo>
                  <a:lnTo>
                    <a:pt x="267062" y="226280"/>
                  </a:lnTo>
                  <a:lnTo>
                    <a:pt x="267936" y="228112"/>
                  </a:lnTo>
                  <a:lnTo>
                    <a:pt x="267460" y="230391"/>
                  </a:lnTo>
                  <a:lnTo>
                    <a:pt x="261734" y="238656"/>
                  </a:lnTo>
                  <a:lnTo>
                    <a:pt x="259093" y="241654"/>
                  </a:lnTo>
                  <a:lnTo>
                    <a:pt x="240205" y="250930"/>
                  </a:lnTo>
                  <a:lnTo>
                    <a:pt x="193300" y="256353"/>
                  </a:lnTo>
                  <a:lnTo>
                    <a:pt x="150252" y="257013"/>
                  </a:lnTo>
                  <a:lnTo>
                    <a:pt x="103570" y="250597"/>
                  </a:lnTo>
                  <a:lnTo>
                    <a:pt x="53784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170"/>
            <p:cNvSpPr/>
            <p:nvPr>
              <p:custDataLst>
                <p:tags r:id="rId4"/>
              </p:custDataLst>
            </p:nvPr>
          </p:nvSpPr>
          <p:spPr>
            <a:xfrm>
              <a:off x="2362200" y="2762990"/>
              <a:ext cx="342901" cy="265224"/>
            </a:xfrm>
            <a:custGeom>
              <a:avLst/>
              <a:gdLst/>
              <a:ahLst/>
              <a:cxnLst/>
              <a:rect l="0" t="0" r="0" b="0"/>
              <a:pathLst>
                <a:path w="342901" h="265224">
                  <a:moveTo>
                    <a:pt x="0" y="94510"/>
                  </a:moveTo>
                  <a:lnTo>
                    <a:pt x="0" y="94510"/>
                  </a:lnTo>
                  <a:lnTo>
                    <a:pt x="5056" y="99567"/>
                  </a:lnTo>
                  <a:lnTo>
                    <a:pt x="7539" y="107693"/>
                  </a:lnTo>
                  <a:lnTo>
                    <a:pt x="9701" y="117302"/>
                  </a:lnTo>
                  <a:lnTo>
                    <a:pt x="15810" y="130779"/>
                  </a:lnTo>
                  <a:lnTo>
                    <a:pt x="23680" y="171723"/>
                  </a:lnTo>
                  <a:lnTo>
                    <a:pt x="27930" y="215646"/>
                  </a:lnTo>
                  <a:lnTo>
                    <a:pt x="28558" y="262232"/>
                  </a:lnTo>
                  <a:lnTo>
                    <a:pt x="28572" y="265223"/>
                  </a:lnTo>
                  <a:lnTo>
                    <a:pt x="27517" y="241007"/>
                  </a:lnTo>
                  <a:lnTo>
                    <a:pt x="20374" y="198508"/>
                  </a:lnTo>
                  <a:lnTo>
                    <a:pt x="12765" y="154485"/>
                  </a:lnTo>
                  <a:lnTo>
                    <a:pt x="11543" y="122864"/>
                  </a:lnTo>
                  <a:lnTo>
                    <a:pt x="17254" y="77611"/>
                  </a:lnTo>
                  <a:lnTo>
                    <a:pt x="20368" y="58424"/>
                  </a:lnTo>
                  <a:lnTo>
                    <a:pt x="34022" y="35723"/>
                  </a:lnTo>
                  <a:lnTo>
                    <a:pt x="58743" y="7694"/>
                  </a:lnTo>
                  <a:lnTo>
                    <a:pt x="71616" y="3008"/>
                  </a:lnTo>
                  <a:lnTo>
                    <a:pt x="100695" y="0"/>
                  </a:lnTo>
                  <a:lnTo>
                    <a:pt x="130495" y="4536"/>
                  </a:lnTo>
                  <a:lnTo>
                    <a:pt x="170886" y="23154"/>
                  </a:lnTo>
                  <a:lnTo>
                    <a:pt x="209439" y="50037"/>
                  </a:lnTo>
                  <a:lnTo>
                    <a:pt x="247628" y="90664"/>
                  </a:lnTo>
                  <a:lnTo>
                    <a:pt x="278141" y="131850"/>
                  </a:lnTo>
                  <a:lnTo>
                    <a:pt x="305928" y="175079"/>
                  </a:lnTo>
                  <a:lnTo>
                    <a:pt x="330473" y="217422"/>
                  </a:lnTo>
                  <a:lnTo>
                    <a:pt x="342900" y="2373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171"/>
            <p:cNvSpPr/>
            <p:nvPr>
              <p:custDataLst>
                <p:tags r:id="rId5"/>
              </p:custDataLst>
            </p:nvPr>
          </p:nvSpPr>
          <p:spPr>
            <a:xfrm>
              <a:off x="1907457" y="2853802"/>
              <a:ext cx="290627" cy="191750"/>
            </a:xfrm>
            <a:custGeom>
              <a:avLst/>
              <a:gdLst/>
              <a:ahLst/>
              <a:cxnLst/>
              <a:rect l="0" t="0" r="0" b="0"/>
              <a:pathLst>
                <a:path w="290627" h="191750">
                  <a:moveTo>
                    <a:pt x="226143" y="22748"/>
                  </a:moveTo>
                  <a:lnTo>
                    <a:pt x="226143" y="22748"/>
                  </a:lnTo>
                  <a:lnTo>
                    <a:pt x="211678" y="8283"/>
                  </a:lnTo>
                  <a:lnTo>
                    <a:pt x="183169" y="0"/>
                  </a:lnTo>
                  <a:lnTo>
                    <a:pt x="151321" y="956"/>
                  </a:lnTo>
                  <a:lnTo>
                    <a:pt x="105569" y="11819"/>
                  </a:lnTo>
                  <a:lnTo>
                    <a:pt x="75765" y="28447"/>
                  </a:lnTo>
                  <a:lnTo>
                    <a:pt x="32924" y="72794"/>
                  </a:lnTo>
                  <a:lnTo>
                    <a:pt x="14611" y="93433"/>
                  </a:lnTo>
                  <a:lnTo>
                    <a:pt x="3071" y="118128"/>
                  </a:lnTo>
                  <a:lnTo>
                    <a:pt x="0" y="132520"/>
                  </a:lnTo>
                  <a:lnTo>
                    <a:pt x="1298" y="139321"/>
                  </a:lnTo>
                  <a:lnTo>
                    <a:pt x="13237" y="159006"/>
                  </a:lnTo>
                  <a:lnTo>
                    <a:pt x="24274" y="171854"/>
                  </a:lnTo>
                  <a:lnTo>
                    <a:pt x="57557" y="185931"/>
                  </a:lnTo>
                  <a:lnTo>
                    <a:pt x="90819" y="191749"/>
                  </a:lnTo>
                  <a:lnTo>
                    <a:pt x="138107" y="186110"/>
                  </a:lnTo>
                  <a:lnTo>
                    <a:pt x="175599" y="176750"/>
                  </a:lnTo>
                  <a:lnTo>
                    <a:pt x="220549" y="157982"/>
                  </a:lnTo>
                  <a:lnTo>
                    <a:pt x="237415" y="148469"/>
                  </a:lnTo>
                  <a:lnTo>
                    <a:pt x="268469" y="119313"/>
                  </a:lnTo>
                  <a:lnTo>
                    <a:pt x="285421" y="92858"/>
                  </a:lnTo>
                  <a:lnTo>
                    <a:pt x="290626" y="73625"/>
                  </a:lnTo>
                  <a:lnTo>
                    <a:pt x="283377" y="55238"/>
                  </a:lnTo>
                  <a:lnTo>
                    <a:pt x="235668" y="132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172"/>
            <p:cNvSpPr/>
            <p:nvPr>
              <p:custDataLst>
                <p:tags r:id="rId6"/>
              </p:custDataLst>
            </p:nvPr>
          </p:nvSpPr>
          <p:spPr>
            <a:xfrm>
              <a:off x="1505722" y="2763680"/>
              <a:ext cx="237354" cy="265271"/>
            </a:xfrm>
            <a:custGeom>
              <a:avLst/>
              <a:gdLst/>
              <a:ahLst/>
              <a:cxnLst/>
              <a:rect l="0" t="0" r="0" b="0"/>
              <a:pathLst>
                <a:path w="237354" h="265271">
                  <a:moveTo>
                    <a:pt x="208778" y="55720"/>
                  </a:moveTo>
                  <a:lnTo>
                    <a:pt x="208778" y="55720"/>
                  </a:lnTo>
                  <a:lnTo>
                    <a:pt x="208778" y="23921"/>
                  </a:lnTo>
                  <a:lnTo>
                    <a:pt x="205956" y="17598"/>
                  </a:lnTo>
                  <a:lnTo>
                    <a:pt x="202232" y="11260"/>
                  </a:lnTo>
                  <a:lnTo>
                    <a:pt x="200577" y="4916"/>
                  </a:lnTo>
                  <a:lnTo>
                    <a:pt x="199077" y="2801"/>
                  </a:lnTo>
                  <a:lnTo>
                    <a:pt x="197019" y="1390"/>
                  </a:lnTo>
                  <a:lnTo>
                    <a:pt x="194589" y="450"/>
                  </a:lnTo>
                  <a:lnTo>
                    <a:pt x="154783" y="0"/>
                  </a:lnTo>
                  <a:lnTo>
                    <a:pt x="114151" y="9005"/>
                  </a:lnTo>
                  <a:lnTo>
                    <a:pt x="75551" y="26031"/>
                  </a:lnTo>
                  <a:lnTo>
                    <a:pt x="38411" y="57382"/>
                  </a:lnTo>
                  <a:lnTo>
                    <a:pt x="12416" y="94148"/>
                  </a:lnTo>
                  <a:lnTo>
                    <a:pt x="5089" y="113016"/>
                  </a:lnTo>
                  <a:lnTo>
                    <a:pt x="0" y="160514"/>
                  </a:lnTo>
                  <a:lnTo>
                    <a:pt x="5215" y="176731"/>
                  </a:lnTo>
                  <a:lnTo>
                    <a:pt x="35924" y="214502"/>
                  </a:lnTo>
                  <a:lnTo>
                    <a:pt x="65487" y="235176"/>
                  </a:lnTo>
                  <a:lnTo>
                    <a:pt x="104979" y="250584"/>
                  </a:lnTo>
                  <a:lnTo>
                    <a:pt x="152448" y="254726"/>
                  </a:lnTo>
                  <a:lnTo>
                    <a:pt x="237353" y="2652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173"/>
            <p:cNvSpPr/>
            <p:nvPr>
              <p:custDataLst>
                <p:tags r:id="rId7"/>
              </p:custDataLst>
            </p:nvPr>
          </p:nvSpPr>
          <p:spPr>
            <a:xfrm>
              <a:off x="3190875" y="2781300"/>
              <a:ext cx="216739" cy="222687"/>
            </a:xfrm>
            <a:custGeom>
              <a:avLst/>
              <a:gdLst/>
              <a:ahLst/>
              <a:cxnLst/>
              <a:rect l="0" t="0" r="0" b="0"/>
              <a:pathLst>
                <a:path w="216739" h="222687">
                  <a:moveTo>
                    <a:pt x="0" y="0"/>
                  </a:moveTo>
                  <a:lnTo>
                    <a:pt x="0" y="0"/>
                  </a:lnTo>
                  <a:lnTo>
                    <a:pt x="0" y="44495"/>
                  </a:lnTo>
                  <a:lnTo>
                    <a:pt x="0" y="84793"/>
                  </a:lnTo>
                  <a:lnTo>
                    <a:pt x="0" y="123641"/>
                  </a:lnTo>
                  <a:lnTo>
                    <a:pt x="7605" y="160830"/>
                  </a:lnTo>
                  <a:lnTo>
                    <a:pt x="17305" y="182885"/>
                  </a:lnTo>
                  <a:lnTo>
                    <a:pt x="27447" y="196288"/>
                  </a:lnTo>
                  <a:lnTo>
                    <a:pt x="44654" y="206478"/>
                  </a:lnTo>
                  <a:lnTo>
                    <a:pt x="85138" y="221643"/>
                  </a:lnTo>
                  <a:lnTo>
                    <a:pt x="104514" y="222686"/>
                  </a:lnTo>
                  <a:lnTo>
                    <a:pt x="151307" y="211946"/>
                  </a:lnTo>
                  <a:lnTo>
                    <a:pt x="177310" y="199871"/>
                  </a:lnTo>
                  <a:lnTo>
                    <a:pt x="198008" y="182238"/>
                  </a:lnTo>
                  <a:lnTo>
                    <a:pt x="211186" y="159477"/>
                  </a:lnTo>
                  <a:lnTo>
                    <a:pt x="216738" y="132625"/>
                  </a:lnTo>
                  <a:lnTo>
                    <a:pt x="213326" y="94447"/>
                  </a:lnTo>
                  <a:lnTo>
                    <a:pt x="19050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174"/>
            <p:cNvSpPr/>
            <p:nvPr>
              <p:custDataLst>
                <p:tags r:id="rId8"/>
              </p:custDataLst>
            </p:nvPr>
          </p:nvSpPr>
          <p:spPr>
            <a:xfrm>
              <a:off x="3543300" y="2734284"/>
              <a:ext cx="1104901" cy="254634"/>
            </a:xfrm>
            <a:custGeom>
              <a:avLst/>
              <a:gdLst/>
              <a:ahLst/>
              <a:cxnLst/>
              <a:rect l="0" t="0" r="0" b="0"/>
              <a:pathLst>
                <a:path w="1104901" h="254634">
                  <a:moveTo>
                    <a:pt x="0" y="47016"/>
                  </a:moveTo>
                  <a:lnTo>
                    <a:pt x="0" y="47016"/>
                  </a:lnTo>
                  <a:lnTo>
                    <a:pt x="0" y="60273"/>
                  </a:lnTo>
                  <a:lnTo>
                    <a:pt x="11759" y="104435"/>
                  </a:lnTo>
                  <a:lnTo>
                    <a:pt x="14189" y="110695"/>
                  </a:lnTo>
                  <a:lnTo>
                    <a:pt x="14067" y="126118"/>
                  </a:lnTo>
                  <a:lnTo>
                    <a:pt x="12602" y="144614"/>
                  </a:lnTo>
                  <a:lnTo>
                    <a:pt x="17992" y="188149"/>
                  </a:lnTo>
                  <a:lnTo>
                    <a:pt x="18957" y="206628"/>
                  </a:lnTo>
                  <a:lnTo>
                    <a:pt x="20046" y="207399"/>
                  </a:lnTo>
                  <a:lnTo>
                    <a:pt x="27243" y="208738"/>
                  </a:lnTo>
                  <a:lnTo>
                    <a:pt x="27687" y="207747"/>
                  </a:lnTo>
                  <a:lnTo>
                    <a:pt x="28552" y="168219"/>
                  </a:lnTo>
                  <a:lnTo>
                    <a:pt x="30685" y="139372"/>
                  </a:lnTo>
                  <a:lnTo>
                    <a:pt x="43782" y="100369"/>
                  </a:lnTo>
                  <a:lnTo>
                    <a:pt x="68299" y="52827"/>
                  </a:lnTo>
                  <a:lnTo>
                    <a:pt x="78333" y="41485"/>
                  </a:lnTo>
                  <a:lnTo>
                    <a:pt x="102021" y="25580"/>
                  </a:lnTo>
                  <a:lnTo>
                    <a:pt x="120775" y="20556"/>
                  </a:lnTo>
                  <a:lnTo>
                    <a:pt x="133405" y="22203"/>
                  </a:lnTo>
                  <a:lnTo>
                    <a:pt x="158761" y="31884"/>
                  </a:lnTo>
                  <a:lnTo>
                    <a:pt x="196851" y="63514"/>
                  </a:lnTo>
                  <a:lnTo>
                    <a:pt x="210844" y="87182"/>
                  </a:lnTo>
                  <a:lnTo>
                    <a:pt x="226112" y="125741"/>
                  </a:lnTo>
                  <a:lnTo>
                    <a:pt x="240328" y="163945"/>
                  </a:lnTo>
                  <a:lnTo>
                    <a:pt x="247364" y="211166"/>
                  </a:lnTo>
                  <a:lnTo>
                    <a:pt x="247643" y="218276"/>
                  </a:lnTo>
                  <a:lnTo>
                    <a:pt x="244828" y="178439"/>
                  </a:lnTo>
                  <a:lnTo>
                    <a:pt x="242162" y="160459"/>
                  </a:lnTo>
                  <a:lnTo>
                    <a:pt x="246612" y="133546"/>
                  </a:lnTo>
                  <a:lnTo>
                    <a:pt x="260419" y="102130"/>
                  </a:lnTo>
                  <a:lnTo>
                    <a:pt x="271317" y="86328"/>
                  </a:lnTo>
                  <a:lnTo>
                    <a:pt x="295560" y="67560"/>
                  </a:lnTo>
                  <a:lnTo>
                    <a:pt x="325788" y="53661"/>
                  </a:lnTo>
                  <a:lnTo>
                    <a:pt x="340939" y="52792"/>
                  </a:lnTo>
                  <a:lnTo>
                    <a:pt x="375450" y="58164"/>
                  </a:lnTo>
                  <a:lnTo>
                    <a:pt x="414567" y="77934"/>
                  </a:lnTo>
                  <a:lnTo>
                    <a:pt x="425199" y="87569"/>
                  </a:lnTo>
                  <a:lnTo>
                    <a:pt x="449537" y="123735"/>
                  </a:lnTo>
                  <a:lnTo>
                    <a:pt x="464131" y="170804"/>
                  </a:lnTo>
                  <a:lnTo>
                    <a:pt x="485809" y="218278"/>
                  </a:lnTo>
                  <a:lnTo>
                    <a:pt x="498482" y="238772"/>
                  </a:lnTo>
                  <a:lnTo>
                    <a:pt x="507650" y="243366"/>
                  </a:lnTo>
                  <a:lnTo>
                    <a:pt x="530783" y="251372"/>
                  </a:lnTo>
                  <a:lnTo>
                    <a:pt x="548817" y="248613"/>
                  </a:lnTo>
                  <a:lnTo>
                    <a:pt x="589832" y="229595"/>
                  </a:lnTo>
                  <a:lnTo>
                    <a:pt x="620904" y="204397"/>
                  </a:lnTo>
                  <a:lnTo>
                    <a:pt x="653866" y="160718"/>
                  </a:lnTo>
                  <a:lnTo>
                    <a:pt x="677297" y="123098"/>
                  </a:lnTo>
                  <a:lnTo>
                    <a:pt x="684120" y="85093"/>
                  </a:lnTo>
                  <a:lnTo>
                    <a:pt x="684680" y="75575"/>
                  </a:lnTo>
                  <a:lnTo>
                    <a:pt x="676836" y="56534"/>
                  </a:lnTo>
                  <a:lnTo>
                    <a:pt x="657391" y="33608"/>
                  </a:lnTo>
                  <a:lnTo>
                    <a:pt x="650986" y="28553"/>
                  </a:lnTo>
                  <a:lnTo>
                    <a:pt x="635402" y="22935"/>
                  </a:lnTo>
                  <a:lnTo>
                    <a:pt x="604584" y="19329"/>
                  </a:lnTo>
                  <a:lnTo>
                    <a:pt x="584595" y="23760"/>
                  </a:lnTo>
                  <a:lnTo>
                    <a:pt x="565267" y="36833"/>
                  </a:lnTo>
                  <a:lnTo>
                    <a:pt x="558147" y="48135"/>
                  </a:lnTo>
                  <a:lnTo>
                    <a:pt x="547712" y="79972"/>
                  </a:lnTo>
                  <a:lnTo>
                    <a:pt x="551635" y="104406"/>
                  </a:lnTo>
                  <a:lnTo>
                    <a:pt x="565263" y="134983"/>
                  </a:lnTo>
                  <a:lnTo>
                    <a:pt x="577195" y="151729"/>
                  </a:lnTo>
                  <a:lnTo>
                    <a:pt x="619875" y="186290"/>
                  </a:lnTo>
                  <a:lnTo>
                    <a:pt x="664977" y="204427"/>
                  </a:lnTo>
                  <a:lnTo>
                    <a:pt x="711830" y="215379"/>
                  </a:lnTo>
                  <a:lnTo>
                    <a:pt x="757029" y="217856"/>
                  </a:lnTo>
                  <a:lnTo>
                    <a:pt x="789102" y="213229"/>
                  </a:lnTo>
                  <a:lnTo>
                    <a:pt x="835184" y="191605"/>
                  </a:lnTo>
                  <a:lnTo>
                    <a:pt x="842539" y="187859"/>
                  </a:lnTo>
                  <a:lnTo>
                    <a:pt x="853534" y="175230"/>
                  </a:lnTo>
                  <a:lnTo>
                    <a:pt x="880690" y="133126"/>
                  </a:lnTo>
                  <a:lnTo>
                    <a:pt x="885799" y="94973"/>
                  </a:lnTo>
                  <a:lnTo>
                    <a:pt x="890874" y="94739"/>
                  </a:lnTo>
                  <a:lnTo>
                    <a:pt x="892366" y="95765"/>
                  </a:lnTo>
                  <a:lnTo>
                    <a:pt x="893361" y="97507"/>
                  </a:lnTo>
                  <a:lnTo>
                    <a:pt x="894466" y="103323"/>
                  </a:lnTo>
                  <a:lnTo>
                    <a:pt x="898120" y="142588"/>
                  </a:lnTo>
                  <a:lnTo>
                    <a:pt x="914643" y="187933"/>
                  </a:lnTo>
                  <a:lnTo>
                    <a:pt x="933471" y="224997"/>
                  </a:lnTo>
                  <a:lnTo>
                    <a:pt x="948269" y="243472"/>
                  </a:lnTo>
                  <a:lnTo>
                    <a:pt x="951943" y="254633"/>
                  </a:lnTo>
                  <a:lnTo>
                    <a:pt x="952129" y="254219"/>
                  </a:lnTo>
                  <a:lnTo>
                    <a:pt x="952496" y="211495"/>
                  </a:lnTo>
                  <a:lnTo>
                    <a:pt x="942139" y="169923"/>
                  </a:lnTo>
                  <a:lnTo>
                    <a:pt x="930110" y="132560"/>
                  </a:lnTo>
                  <a:lnTo>
                    <a:pt x="917542" y="89117"/>
                  </a:lnTo>
                  <a:lnTo>
                    <a:pt x="905068" y="44471"/>
                  </a:lnTo>
                  <a:lnTo>
                    <a:pt x="896839" y="17230"/>
                  </a:lnTo>
                  <a:lnTo>
                    <a:pt x="897401" y="13401"/>
                  </a:lnTo>
                  <a:lnTo>
                    <a:pt x="900848" y="6323"/>
                  </a:lnTo>
                  <a:lnTo>
                    <a:pt x="903248" y="4012"/>
                  </a:lnTo>
                  <a:lnTo>
                    <a:pt x="908738" y="1445"/>
                  </a:lnTo>
                  <a:lnTo>
                    <a:pt x="922835" y="0"/>
                  </a:lnTo>
                  <a:lnTo>
                    <a:pt x="968316" y="6057"/>
                  </a:lnTo>
                  <a:lnTo>
                    <a:pt x="1006458" y="9127"/>
                  </a:lnTo>
                  <a:lnTo>
                    <a:pt x="1104900" y="184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175"/>
            <p:cNvSpPr/>
            <p:nvPr>
              <p:custDataLst>
                <p:tags r:id="rId9"/>
              </p:custDataLst>
            </p:nvPr>
          </p:nvSpPr>
          <p:spPr>
            <a:xfrm>
              <a:off x="4754299" y="2733675"/>
              <a:ext cx="36777" cy="235280"/>
            </a:xfrm>
            <a:custGeom>
              <a:avLst/>
              <a:gdLst/>
              <a:ahLst/>
              <a:cxnLst/>
              <a:rect l="0" t="0" r="0" b="0"/>
              <a:pathLst>
                <a:path w="36777" h="235280">
                  <a:moveTo>
                    <a:pt x="8201" y="0"/>
                  </a:moveTo>
                  <a:lnTo>
                    <a:pt x="8201" y="0"/>
                  </a:lnTo>
                  <a:lnTo>
                    <a:pt x="8201" y="17333"/>
                  </a:lnTo>
                  <a:lnTo>
                    <a:pt x="0" y="53615"/>
                  </a:lnTo>
                  <a:lnTo>
                    <a:pt x="6389" y="98861"/>
                  </a:lnTo>
                  <a:lnTo>
                    <a:pt x="12900" y="141707"/>
                  </a:lnTo>
                  <a:lnTo>
                    <a:pt x="21353" y="181217"/>
                  </a:lnTo>
                  <a:lnTo>
                    <a:pt x="34934" y="228521"/>
                  </a:lnTo>
                  <a:lnTo>
                    <a:pt x="36230" y="235279"/>
                  </a:lnTo>
                  <a:lnTo>
                    <a:pt x="36412" y="235170"/>
                  </a:lnTo>
                  <a:lnTo>
                    <a:pt x="36776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176"/>
            <p:cNvSpPr/>
            <p:nvPr>
              <p:custDataLst>
                <p:tags r:id="rId10"/>
              </p:custDataLst>
            </p:nvPr>
          </p:nvSpPr>
          <p:spPr>
            <a:xfrm>
              <a:off x="4638675" y="26003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1058" y="6546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177"/>
            <p:cNvSpPr/>
            <p:nvPr>
              <p:custDataLst>
                <p:tags r:id="rId11"/>
              </p:custDataLst>
            </p:nvPr>
          </p:nvSpPr>
          <p:spPr>
            <a:xfrm>
              <a:off x="4877571" y="2714625"/>
              <a:ext cx="264315" cy="237647"/>
            </a:xfrm>
            <a:custGeom>
              <a:avLst/>
              <a:gdLst/>
              <a:ahLst/>
              <a:cxnLst/>
              <a:rect l="0" t="0" r="0" b="0"/>
              <a:pathLst>
                <a:path w="264315" h="237647">
                  <a:moveTo>
                    <a:pt x="142104" y="0"/>
                  </a:moveTo>
                  <a:lnTo>
                    <a:pt x="142104" y="0"/>
                  </a:lnTo>
                  <a:lnTo>
                    <a:pt x="137048" y="0"/>
                  </a:lnTo>
                  <a:lnTo>
                    <a:pt x="135558" y="1058"/>
                  </a:lnTo>
                  <a:lnTo>
                    <a:pt x="134565" y="2822"/>
                  </a:lnTo>
                  <a:lnTo>
                    <a:pt x="133903" y="5057"/>
                  </a:lnTo>
                  <a:lnTo>
                    <a:pt x="132403" y="6546"/>
                  </a:lnTo>
                  <a:lnTo>
                    <a:pt x="85071" y="19712"/>
                  </a:lnTo>
                  <a:lnTo>
                    <a:pt x="38403" y="28466"/>
                  </a:lnTo>
                  <a:lnTo>
                    <a:pt x="17421" y="35833"/>
                  </a:lnTo>
                  <a:lnTo>
                    <a:pt x="8020" y="41679"/>
                  </a:lnTo>
                  <a:lnTo>
                    <a:pt x="3137" y="47805"/>
                  </a:lnTo>
                  <a:lnTo>
                    <a:pt x="386" y="57203"/>
                  </a:lnTo>
                  <a:lnTo>
                    <a:pt x="0" y="60361"/>
                  </a:lnTo>
                  <a:lnTo>
                    <a:pt x="5216" y="69513"/>
                  </a:lnTo>
                  <a:lnTo>
                    <a:pt x="9570" y="74917"/>
                  </a:lnTo>
                  <a:lnTo>
                    <a:pt x="35925" y="87579"/>
                  </a:lnTo>
                  <a:lnTo>
                    <a:pt x="82756" y="102398"/>
                  </a:lnTo>
                  <a:lnTo>
                    <a:pt x="121227" y="117594"/>
                  </a:lnTo>
                  <a:lnTo>
                    <a:pt x="164611" y="129269"/>
                  </a:lnTo>
                  <a:lnTo>
                    <a:pt x="212088" y="142696"/>
                  </a:lnTo>
                  <a:lnTo>
                    <a:pt x="247532" y="160596"/>
                  </a:lnTo>
                  <a:lnTo>
                    <a:pt x="257753" y="169448"/>
                  </a:lnTo>
                  <a:lnTo>
                    <a:pt x="260478" y="173291"/>
                  </a:lnTo>
                  <a:lnTo>
                    <a:pt x="263507" y="183204"/>
                  </a:lnTo>
                  <a:lnTo>
                    <a:pt x="264314" y="188811"/>
                  </a:lnTo>
                  <a:lnTo>
                    <a:pt x="262389" y="197863"/>
                  </a:lnTo>
                  <a:lnTo>
                    <a:pt x="256947" y="206473"/>
                  </a:lnTo>
                  <a:lnTo>
                    <a:pt x="247473" y="217355"/>
                  </a:lnTo>
                  <a:lnTo>
                    <a:pt x="236207" y="223602"/>
                  </a:lnTo>
                  <a:lnTo>
                    <a:pt x="201614" y="232669"/>
                  </a:lnTo>
                  <a:lnTo>
                    <a:pt x="156209" y="236508"/>
                  </a:lnTo>
                  <a:lnTo>
                    <a:pt x="117709" y="237646"/>
                  </a:lnTo>
                  <a:lnTo>
                    <a:pt x="46854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178"/>
            <p:cNvSpPr/>
            <p:nvPr>
              <p:custDataLst>
                <p:tags r:id="rId12"/>
              </p:custDataLst>
            </p:nvPr>
          </p:nvSpPr>
          <p:spPr>
            <a:xfrm>
              <a:off x="5219700" y="2660261"/>
              <a:ext cx="704851" cy="280869"/>
            </a:xfrm>
            <a:custGeom>
              <a:avLst/>
              <a:gdLst/>
              <a:ahLst/>
              <a:cxnLst/>
              <a:rect l="0" t="0" r="0" b="0"/>
              <a:pathLst>
                <a:path w="704851" h="280869">
                  <a:moveTo>
                    <a:pt x="0" y="63889"/>
                  </a:moveTo>
                  <a:lnTo>
                    <a:pt x="0" y="63889"/>
                  </a:lnTo>
                  <a:lnTo>
                    <a:pt x="5056" y="63889"/>
                  </a:lnTo>
                  <a:lnTo>
                    <a:pt x="10361" y="66711"/>
                  </a:lnTo>
                  <a:lnTo>
                    <a:pt x="23598" y="78078"/>
                  </a:lnTo>
                  <a:lnTo>
                    <a:pt x="35196" y="98246"/>
                  </a:lnTo>
                  <a:lnTo>
                    <a:pt x="50836" y="140850"/>
                  </a:lnTo>
                  <a:lnTo>
                    <a:pt x="56319" y="187814"/>
                  </a:lnTo>
                  <a:lnTo>
                    <a:pt x="57041" y="234294"/>
                  </a:lnTo>
                  <a:lnTo>
                    <a:pt x="57149" y="280868"/>
                  </a:lnTo>
                  <a:lnTo>
                    <a:pt x="57149" y="277287"/>
                  </a:lnTo>
                  <a:lnTo>
                    <a:pt x="54328" y="272327"/>
                  </a:lnTo>
                  <a:lnTo>
                    <a:pt x="52093" y="269523"/>
                  </a:lnTo>
                  <a:lnTo>
                    <a:pt x="49611" y="260762"/>
                  </a:lnTo>
                  <a:lnTo>
                    <a:pt x="40260" y="215176"/>
                  </a:lnTo>
                  <a:lnTo>
                    <a:pt x="33470" y="172913"/>
                  </a:lnTo>
                  <a:lnTo>
                    <a:pt x="29542" y="130345"/>
                  </a:lnTo>
                  <a:lnTo>
                    <a:pt x="31588" y="85091"/>
                  </a:lnTo>
                  <a:lnTo>
                    <a:pt x="37323" y="66962"/>
                  </a:lnTo>
                  <a:lnTo>
                    <a:pt x="59177" y="37848"/>
                  </a:lnTo>
                  <a:lnTo>
                    <a:pt x="63793" y="33829"/>
                  </a:lnTo>
                  <a:lnTo>
                    <a:pt x="97588" y="21791"/>
                  </a:lnTo>
                  <a:lnTo>
                    <a:pt x="112517" y="21543"/>
                  </a:lnTo>
                  <a:lnTo>
                    <a:pt x="139348" y="30007"/>
                  </a:lnTo>
                  <a:lnTo>
                    <a:pt x="178122" y="57079"/>
                  </a:lnTo>
                  <a:lnTo>
                    <a:pt x="210050" y="97290"/>
                  </a:lnTo>
                  <a:lnTo>
                    <a:pt x="235198" y="139193"/>
                  </a:lnTo>
                  <a:lnTo>
                    <a:pt x="236174" y="142667"/>
                  </a:lnTo>
                  <a:lnTo>
                    <a:pt x="237882" y="144982"/>
                  </a:lnTo>
                  <a:lnTo>
                    <a:pt x="240080" y="146526"/>
                  </a:lnTo>
                  <a:lnTo>
                    <a:pt x="247207" y="149433"/>
                  </a:lnTo>
                  <a:lnTo>
                    <a:pt x="252695" y="101937"/>
                  </a:lnTo>
                  <a:lnTo>
                    <a:pt x="263651" y="80447"/>
                  </a:lnTo>
                  <a:lnTo>
                    <a:pt x="300165" y="36044"/>
                  </a:lnTo>
                  <a:lnTo>
                    <a:pt x="333648" y="15304"/>
                  </a:lnTo>
                  <a:lnTo>
                    <a:pt x="375554" y="3044"/>
                  </a:lnTo>
                  <a:lnTo>
                    <a:pt x="415252" y="0"/>
                  </a:lnTo>
                  <a:lnTo>
                    <a:pt x="454884" y="5330"/>
                  </a:lnTo>
                  <a:lnTo>
                    <a:pt x="498612" y="14671"/>
                  </a:lnTo>
                  <a:lnTo>
                    <a:pt x="538850" y="30373"/>
                  </a:lnTo>
                  <a:lnTo>
                    <a:pt x="576525" y="50548"/>
                  </a:lnTo>
                  <a:lnTo>
                    <a:pt x="618236" y="94219"/>
                  </a:lnTo>
                  <a:lnTo>
                    <a:pt x="647436" y="131084"/>
                  </a:lnTo>
                  <a:lnTo>
                    <a:pt x="664516" y="157253"/>
                  </a:lnTo>
                  <a:lnTo>
                    <a:pt x="681140" y="199620"/>
                  </a:lnTo>
                  <a:lnTo>
                    <a:pt x="704850" y="2639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37139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d) Refutes the thesis that imperialism explains Western dominance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MARTInkShape-179"/>
          <p:cNvSpPr/>
          <p:nvPr>
            <p:custDataLst>
              <p:tags r:id="rId1"/>
            </p:custDataLst>
          </p:nvPr>
        </p:nvSpPr>
        <p:spPr>
          <a:xfrm>
            <a:off x="714375" y="2467009"/>
            <a:ext cx="418490" cy="47592"/>
          </a:xfrm>
          <a:custGeom>
            <a:avLst/>
            <a:gdLst/>
            <a:ahLst/>
            <a:cxnLst/>
            <a:rect l="0" t="0" r="0" b="0"/>
            <a:pathLst>
              <a:path w="418490" h="47592">
                <a:moveTo>
                  <a:pt x="19050" y="9491"/>
                </a:moveTo>
                <a:lnTo>
                  <a:pt x="19050" y="9491"/>
                </a:lnTo>
                <a:lnTo>
                  <a:pt x="61865" y="9491"/>
                </a:lnTo>
                <a:lnTo>
                  <a:pt x="96181" y="6669"/>
                </a:lnTo>
                <a:lnTo>
                  <a:pt x="138590" y="1290"/>
                </a:lnTo>
                <a:lnTo>
                  <a:pt x="175237" y="358"/>
                </a:lnTo>
                <a:lnTo>
                  <a:pt x="212906" y="82"/>
                </a:lnTo>
                <a:lnTo>
                  <a:pt x="250879" y="0"/>
                </a:lnTo>
                <a:lnTo>
                  <a:pt x="294031" y="6519"/>
                </a:lnTo>
                <a:lnTo>
                  <a:pt x="333129" y="8904"/>
                </a:lnTo>
                <a:lnTo>
                  <a:pt x="380142" y="9439"/>
                </a:lnTo>
                <a:lnTo>
                  <a:pt x="418489" y="9491"/>
                </a:lnTo>
                <a:lnTo>
                  <a:pt x="413863" y="9491"/>
                </a:lnTo>
                <a:lnTo>
                  <a:pt x="408658" y="12313"/>
                </a:lnTo>
                <a:lnTo>
                  <a:pt x="405789" y="14548"/>
                </a:lnTo>
                <a:lnTo>
                  <a:pt x="396956" y="17030"/>
                </a:lnTo>
                <a:lnTo>
                  <a:pt x="350362" y="18900"/>
                </a:lnTo>
                <a:lnTo>
                  <a:pt x="306313" y="20051"/>
                </a:lnTo>
                <a:lnTo>
                  <a:pt x="268324" y="25555"/>
                </a:lnTo>
                <a:lnTo>
                  <a:pt x="224025" y="27656"/>
                </a:lnTo>
                <a:lnTo>
                  <a:pt x="177385" y="29337"/>
                </a:lnTo>
                <a:lnTo>
                  <a:pt x="130052" y="35009"/>
                </a:lnTo>
                <a:lnTo>
                  <a:pt x="83572" y="38219"/>
                </a:lnTo>
                <a:lnTo>
                  <a:pt x="43577" y="44344"/>
                </a:lnTo>
                <a:lnTo>
                  <a:pt x="0" y="4759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3" name="SMARTInkShape-Group35"/>
          <p:cNvGrpSpPr/>
          <p:nvPr/>
        </p:nvGrpSpPr>
        <p:grpSpPr>
          <a:xfrm>
            <a:off x="1436143" y="1990725"/>
            <a:ext cx="2345283" cy="836527"/>
            <a:chOff x="1436143" y="1990725"/>
            <a:chExt cx="2345283" cy="836527"/>
          </a:xfrm>
        </p:grpSpPr>
        <p:sp>
          <p:nvSpPr>
            <p:cNvPr id="5" name="SMARTInkShape-180"/>
            <p:cNvSpPr/>
            <p:nvPr>
              <p:custDataLst>
                <p:tags r:id="rId42"/>
              </p:custDataLst>
            </p:nvPr>
          </p:nvSpPr>
          <p:spPr>
            <a:xfrm>
              <a:off x="2983435" y="2314944"/>
              <a:ext cx="397941" cy="237757"/>
            </a:xfrm>
            <a:custGeom>
              <a:avLst/>
              <a:gdLst/>
              <a:ahLst/>
              <a:cxnLst/>
              <a:rect l="0" t="0" r="0" b="0"/>
              <a:pathLst>
                <a:path w="397941" h="237757">
                  <a:moveTo>
                    <a:pt x="331265" y="37731"/>
                  </a:moveTo>
                  <a:lnTo>
                    <a:pt x="331265" y="37731"/>
                  </a:lnTo>
                  <a:lnTo>
                    <a:pt x="326208" y="37731"/>
                  </a:lnTo>
                  <a:lnTo>
                    <a:pt x="324719" y="36673"/>
                  </a:lnTo>
                  <a:lnTo>
                    <a:pt x="323726" y="34909"/>
                  </a:lnTo>
                  <a:lnTo>
                    <a:pt x="323064" y="32675"/>
                  </a:lnTo>
                  <a:lnTo>
                    <a:pt x="311553" y="18433"/>
                  </a:lnTo>
                  <a:lnTo>
                    <a:pt x="304512" y="12221"/>
                  </a:lnTo>
                  <a:lnTo>
                    <a:pt x="294328" y="5932"/>
                  </a:lnTo>
                  <a:lnTo>
                    <a:pt x="271637" y="1498"/>
                  </a:lnTo>
                  <a:lnTo>
                    <a:pt x="227921" y="0"/>
                  </a:lnTo>
                  <a:lnTo>
                    <a:pt x="191048" y="799"/>
                  </a:lnTo>
                  <a:lnTo>
                    <a:pt x="153312" y="7268"/>
                  </a:lnTo>
                  <a:lnTo>
                    <a:pt x="115320" y="16946"/>
                  </a:lnTo>
                  <a:lnTo>
                    <a:pt x="78310" y="32748"/>
                  </a:lnTo>
                  <a:lnTo>
                    <a:pt x="32077" y="63311"/>
                  </a:lnTo>
                  <a:lnTo>
                    <a:pt x="16369" y="82234"/>
                  </a:lnTo>
                  <a:lnTo>
                    <a:pt x="2638" y="114138"/>
                  </a:lnTo>
                  <a:lnTo>
                    <a:pt x="0" y="128487"/>
                  </a:lnTo>
                  <a:lnTo>
                    <a:pt x="1650" y="141920"/>
                  </a:lnTo>
                  <a:lnTo>
                    <a:pt x="3572" y="148465"/>
                  </a:lnTo>
                  <a:lnTo>
                    <a:pt x="21446" y="172847"/>
                  </a:lnTo>
                  <a:lnTo>
                    <a:pt x="55930" y="200867"/>
                  </a:lnTo>
                  <a:lnTo>
                    <a:pt x="102782" y="221204"/>
                  </a:lnTo>
                  <a:lnTo>
                    <a:pt x="147334" y="226843"/>
                  </a:lnTo>
                  <a:lnTo>
                    <a:pt x="176931" y="226761"/>
                  </a:lnTo>
                  <a:lnTo>
                    <a:pt x="213117" y="214919"/>
                  </a:lnTo>
                  <a:lnTo>
                    <a:pt x="232641" y="200768"/>
                  </a:lnTo>
                  <a:lnTo>
                    <a:pt x="267578" y="158260"/>
                  </a:lnTo>
                  <a:lnTo>
                    <a:pt x="275796" y="145627"/>
                  </a:lnTo>
                  <a:lnTo>
                    <a:pt x="285429" y="103563"/>
                  </a:lnTo>
                  <a:lnTo>
                    <a:pt x="291637" y="71196"/>
                  </a:lnTo>
                  <a:lnTo>
                    <a:pt x="289664" y="60365"/>
                  </a:lnTo>
                  <a:lnTo>
                    <a:pt x="285425" y="48318"/>
                  </a:lnTo>
                  <a:lnTo>
                    <a:pt x="284830" y="44789"/>
                  </a:lnTo>
                  <a:lnTo>
                    <a:pt x="281346" y="38046"/>
                  </a:lnTo>
                  <a:lnTo>
                    <a:pt x="275544" y="30150"/>
                  </a:lnTo>
                  <a:lnTo>
                    <a:pt x="271928" y="29070"/>
                  </a:lnTo>
                  <a:lnTo>
                    <a:pt x="268910" y="28590"/>
                  </a:lnTo>
                  <a:lnTo>
                    <a:pt x="273220" y="28257"/>
                  </a:lnTo>
                  <a:lnTo>
                    <a:pt x="278907" y="38334"/>
                  </a:lnTo>
                  <a:lnTo>
                    <a:pt x="289909" y="80285"/>
                  </a:lnTo>
                  <a:lnTo>
                    <a:pt x="297793" y="124043"/>
                  </a:lnTo>
                  <a:lnTo>
                    <a:pt x="322767" y="163619"/>
                  </a:lnTo>
                  <a:lnTo>
                    <a:pt x="359930" y="208526"/>
                  </a:lnTo>
                  <a:lnTo>
                    <a:pt x="397940" y="2377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181"/>
            <p:cNvSpPr/>
            <p:nvPr>
              <p:custDataLst>
                <p:tags r:id="rId43"/>
              </p:custDataLst>
            </p:nvPr>
          </p:nvSpPr>
          <p:spPr>
            <a:xfrm>
              <a:off x="3372623" y="2287567"/>
              <a:ext cx="313553" cy="243135"/>
            </a:xfrm>
            <a:custGeom>
              <a:avLst/>
              <a:gdLst/>
              <a:ahLst/>
              <a:cxnLst/>
              <a:rect l="0" t="0" r="0" b="0"/>
              <a:pathLst>
                <a:path w="313553" h="243135">
                  <a:moveTo>
                    <a:pt x="313552" y="36533"/>
                  </a:moveTo>
                  <a:lnTo>
                    <a:pt x="313552" y="36533"/>
                  </a:lnTo>
                  <a:lnTo>
                    <a:pt x="295652" y="28994"/>
                  </a:lnTo>
                  <a:lnTo>
                    <a:pt x="292094" y="28332"/>
                  </a:lnTo>
                  <a:lnTo>
                    <a:pt x="254831" y="12104"/>
                  </a:lnTo>
                  <a:lnTo>
                    <a:pt x="217992" y="3720"/>
                  </a:lnTo>
                  <a:lnTo>
                    <a:pt x="179522" y="0"/>
                  </a:lnTo>
                  <a:lnTo>
                    <a:pt x="139666" y="3954"/>
                  </a:lnTo>
                  <a:lnTo>
                    <a:pt x="95877" y="14771"/>
                  </a:lnTo>
                  <a:lnTo>
                    <a:pt x="66317" y="26087"/>
                  </a:lnTo>
                  <a:lnTo>
                    <a:pt x="23388" y="61185"/>
                  </a:lnTo>
                  <a:lnTo>
                    <a:pt x="8032" y="85818"/>
                  </a:lnTo>
                  <a:lnTo>
                    <a:pt x="1836" y="108168"/>
                  </a:lnTo>
                  <a:lnTo>
                    <a:pt x="0" y="133253"/>
                  </a:lnTo>
                  <a:lnTo>
                    <a:pt x="5215" y="148664"/>
                  </a:lnTo>
                  <a:lnTo>
                    <a:pt x="40675" y="191565"/>
                  </a:lnTo>
                  <a:lnTo>
                    <a:pt x="57865" y="207036"/>
                  </a:lnTo>
                  <a:lnTo>
                    <a:pt x="97593" y="225592"/>
                  </a:lnTo>
                  <a:lnTo>
                    <a:pt x="133500" y="236131"/>
                  </a:lnTo>
                  <a:lnTo>
                    <a:pt x="170951" y="243134"/>
                  </a:lnTo>
                  <a:lnTo>
                    <a:pt x="208858" y="242387"/>
                  </a:lnTo>
                  <a:lnTo>
                    <a:pt x="233155" y="237032"/>
                  </a:lnTo>
                  <a:lnTo>
                    <a:pt x="279368" y="215441"/>
                  </a:lnTo>
                  <a:lnTo>
                    <a:pt x="304027" y="1984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182"/>
            <p:cNvSpPr/>
            <p:nvPr>
              <p:custDataLst>
                <p:tags r:id="rId44"/>
              </p:custDataLst>
            </p:nvPr>
          </p:nvSpPr>
          <p:spPr>
            <a:xfrm>
              <a:off x="3581400" y="1990725"/>
              <a:ext cx="200026" cy="581026"/>
            </a:xfrm>
            <a:custGeom>
              <a:avLst/>
              <a:gdLst/>
              <a:ahLst/>
              <a:cxnLst/>
              <a:rect l="0" t="0" r="0" b="0"/>
              <a:pathLst>
                <a:path w="200026" h="581026">
                  <a:moveTo>
                    <a:pt x="0" y="0"/>
                  </a:moveTo>
                  <a:lnTo>
                    <a:pt x="0" y="0"/>
                  </a:lnTo>
                  <a:lnTo>
                    <a:pt x="1058" y="12876"/>
                  </a:lnTo>
                  <a:lnTo>
                    <a:pt x="13257" y="57382"/>
                  </a:lnTo>
                  <a:lnTo>
                    <a:pt x="25510" y="96354"/>
                  </a:lnTo>
                  <a:lnTo>
                    <a:pt x="35299" y="140898"/>
                  </a:lnTo>
                  <a:lnTo>
                    <a:pt x="40092" y="176509"/>
                  </a:lnTo>
                  <a:lnTo>
                    <a:pt x="51038" y="217751"/>
                  </a:lnTo>
                  <a:lnTo>
                    <a:pt x="64864" y="259605"/>
                  </a:lnTo>
                  <a:lnTo>
                    <a:pt x="78486" y="302698"/>
                  </a:lnTo>
                  <a:lnTo>
                    <a:pt x="93105" y="342277"/>
                  </a:lnTo>
                  <a:lnTo>
                    <a:pt x="106962" y="380816"/>
                  </a:lnTo>
                  <a:lnTo>
                    <a:pt x="124473" y="419045"/>
                  </a:lnTo>
                  <a:lnTo>
                    <a:pt x="144297" y="464833"/>
                  </a:lnTo>
                  <a:lnTo>
                    <a:pt x="169233" y="506562"/>
                  </a:lnTo>
                  <a:lnTo>
                    <a:pt x="177496" y="531092"/>
                  </a:lnTo>
                  <a:lnTo>
                    <a:pt x="180487" y="544016"/>
                  </a:lnTo>
                  <a:lnTo>
                    <a:pt x="200025" y="581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183"/>
            <p:cNvSpPr/>
            <p:nvPr>
              <p:custDataLst>
                <p:tags r:id="rId45"/>
              </p:custDataLst>
            </p:nvPr>
          </p:nvSpPr>
          <p:spPr>
            <a:xfrm>
              <a:off x="2628900" y="2305248"/>
              <a:ext cx="390526" cy="253315"/>
            </a:xfrm>
            <a:custGeom>
              <a:avLst/>
              <a:gdLst/>
              <a:ahLst/>
              <a:cxnLst/>
              <a:rect l="0" t="0" r="0" b="0"/>
              <a:pathLst>
                <a:path w="390526" h="253315">
                  <a:moveTo>
                    <a:pt x="0" y="95052"/>
                  </a:moveTo>
                  <a:lnTo>
                    <a:pt x="0" y="95052"/>
                  </a:lnTo>
                  <a:lnTo>
                    <a:pt x="36269" y="96110"/>
                  </a:lnTo>
                  <a:lnTo>
                    <a:pt x="82270" y="103253"/>
                  </a:lnTo>
                  <a:lnTo>
                    <a:pt x="118333" y="104185"/>
                  </a:lnTo>
                  <a:lnTo>
                    <a:pt x="155829" y="104461"/>
                  </a:lnTo>
                  <a:lnTo>
                    <a:pt x="193750" y="99486"/>
                  </a:lnTo>
                  <a:lnTo>
                    <a:pt x="236886" y="94869"/>
                  </a:lnTo>
                  <a:lnTo>
                    <a:pt x="275980" y="87686"/>
                  </a:lnTo>
                  <a:lnTo>
                    <a:pt x="301905" y="83344"/>
                  </a:lnTo>
                  <a:lnTo>
                    <a:pt x="340880" y="71375"/>
                  </a:lnTo>
                  <a:lnTo>
                    <a:pt x="350116" y="63009"/>
                  </a:lnTo>
                  <a:lnTo>
                    <a:pt x="354061" y="57815"/>
                  </a:lnTo>
                  <a:lnTo>
                    <a:pt x="355632" y="52236"/>
                  </a:lnTo>
                  <a:lnTo>
                    <a:pt x="354556" y="40392"/>
                  </a:lnTo>
                  <a:lnTo>
                    <a:pt x="350550" y="30895"/>
                  </a:lnTo>
                  <a:lnTo>
                    <a:pt x="348000" y="26881"/>
                  </a:lnTo>
                  <a:lnTo>
                    <a:pt x="334298" y="16174"/>
                  </a:lnTo>
                  <a:lnTo>
                    <a:pt x="293196" y="4872"/>
                  </a:lnTo>
                  <a:lnTo>
                    <a:pt x="250218" y="803"/>
                  </a:lnTo>
                  <a:lnTo>
                    <a:pt x="210058" y="0"/>
                  </a:lnTo>
                  <a:lnTo>
                    <a:pt x="166494" y="4898"/>
                  </a:lnTo>
                  <a:lnTo>
                    <a:pt x="125786" y="22602"/>
                  </a:lnTo>
                  <a:lnTo>
                    <a:pt x="96264" y="40211"/>
                  </a:lnTo>
                  <a:lnTo>
                    <a:pt x="64692" y="69956"/>
                  </a:lnTo>
                  <a:lnTo>
                    <a:pt x="55916" y="82487"/>
                  </a:lnTo>
                  <a:lnTo>
                    <a:pt x="50081" y="106499"/>
                  </a:lnTo>
                  <a:lnTo>
                    <a:pt x="51539" y="121659"/>
                  </a:lnTo>
                  <a:lnTo>
                    <a:pt x="65074" y="161664"/>
                  </a:lnTo>
                  <a:lnTo>
                    <a:pt x="81840" y="182993"/>
                  </a:lnTo>
                  <a:lnTo>
                    <a:pt x="118236" y="209162"/>
                  </a:lnTo>
                  <a:lnTo>
                    <a:pt x="153566" y="228346"/>
                  </a:lnTo>
                  <a:lnTo>
                    <a:pt x="196490" y="244613"/>
                  </a:lnTo>
                  <a:lnTo>
                    <a:pt x="243780" y="253314"/>
                  </a:lnTo>
                  <a:lnTo>
                    <a:pt x="287425" y="253069"/>
                  </a:lnTo>
                  <a:lnTo>
                    <a:pt x="390525" y="2474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184"/>
            <p:cNvSpPr/>
            <p:nvPr>
              <p:custDataLst>
                <p:tags r:id="rId46"/>
              </p:custDataLst>
            </p:nvPr>
          </p:nvSpPr>
          <p:spPr>
            <a:xfrm>
              <a:off x="2428875" y="2296558"/>
              <a:ext cx="276226" cy="246437"/>
            </a:xfrm>
            <a:custGeom>
              <a:avLst/>
              <a:gdLst/>
              <a:ahLst/>
              <a:cxnLst/>
              <a:rect l="0" t="0" r="0" b="0"/>
              <a:pathLst>
                <a:path w="276226" h="246437">
                  <a:moveTo>
                    <a:pt x="0" y="56117"/>
                  </a:moveTo>
                  <a:lnTo>
                    <a:pt x="0" y="56117"/>
                  </a:lnTo>
                  <a:lnTo>
                    <a:pt x="17926" y="93028"/>
                  </a:lnTo>
                  <a:lnTo>
                    <a:pt x="33488" y="136276"/>
                  </a:lnTo>
                  <a:lnTo>
                    <a:pt x="44039" y="179405"/>
                  </a:lnTo>
                  <a:lnTo>
                    <a:pt x="50237" y="224527"/>
                  </a:lnTo>
                  <a:lnTo>
                    <a:pt x="54078" y="232566"/>
                  </a:lnTo>
                  <a:lnTo>
                    <a:pt x="57115" y="246436"/>
                  </a:lnTo>
                  <a:lnTo>
                    <a:pt x="56085" y="230314"/>
                  </a:lnTo>
                  <a:lnTo>
                    <a:pt x="47449" y="184835"/>
                  </a:lnTo>
                  <a:lnTo>
                    <a:pt x="34484" y="138227"/>
                  </a:lnTo>
                  <a:lnTo>
                    <a:pt x="29353" y="96563"/>
                  </a:lnTo>
                  <a:lnTo>
                    <a:pt x="29736" y="62776"/>
                  </a:lnTo>
                  <a:lnTo>
                    <a:pt x="36210" y="44567"/>
                  </a:lnTo>
                  <a:lnTo>
                    <a:pt x="41846" y="35814"/>
                  </a:lnTo>
                  <a:lnTo>
                    <a:pt x="75842" y="15026"/>
                  </a:lnTo>
                  <a:lnTo>
                    <a:pt x="105727" y="4195"/>
                  </a:lnTo>
                  <a:lnTo>
                    <a:pt x="150393" y="0"/>
                  </a:lnTo>
                  <a:lnTo>
                    <a:pt x="195160" y="4228"/>
                  </a:lnTo>
                  <a:lnTo>
                    <a:pt x="237164" y="8708"/>
                  </a:lnTo>
                  <a:lnTo>
                    <a:pt x="276225" y="180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185"/>
            <p:cNvSpPr/>
            <p:nvPr>
              <p:custDataLst>
                <p:tags r:id="rId47"/>
              </p:custDataLst>
            </p:nvPr>
          </p:nvSpPr>
          <p:spPr>
            <a:xfrm>
              <a:off x="2009775" y="2309435"/>
              <a:ext cx="340433" cy="233741"/>
            </a:xfrm>
            <a:custGeom>
              <a:avLst/>
              <a:gdLst/>
              <a:ahLst/>
              <a:cxnLst/>
              <a:rect l="0" t="0" r="0" b="0"/>
              <a:pathLst>
                <a:path w="340433" h="233741">
                  <a:moveTo>
                    <a:pt x="0" y="43240"/>
                  </a:moveTo>
                  <a:lnTo>
                    <a:pt x="0" y="43240"/>
                  </a:lnTo>
                  <a:lnTo>
                    <a:pt x="0" y="38184"/>
                  </a:lnTo>
                  <a:lnTo>
                    <a:pt x="2822" y="32879"/>
                  </a:lnTo>
                  <a:lnTo>
                    <a:pt x="22666" y="11083"/>
                  </a:lnTo>
                  <a:lnTo>
                    <a:pt x="28771" y="7781"/>
                  </a:lnTo>
                  <a:lnTo>
                    <a:pt x="58626" y="0"/>
                  </a:lnTo>
                  <a:lnTo>
                    <a:pt x="101964" y="4254"/>
                  </a:lnTo>
                  <a:lnTo>
                    <a:pt x="137574" y="14990"/>
                  </a:lnTo>
                  <a:lnTo>
                    <a:pt x="174936" y="26521"/>
                  </a:lnTo>
                  <a:lnTo>
                    <a:pt x="212817" y="41696"/>
                  </a:lnTo>
                  <a:lnTo>
                    <a:pt x="250853" y="64655"/>
                  </a:lnTo>
                  <a:lnTo>
                    <a:pt x="293606" y="92326"/>
                  </a:lnTo>
                  <a:lnTo>
                    <a:pt x="325747" y="122808"/>
                  </a:lnTo>
                  <a:lnTo>
                    <a:pt x="337347" y="140664"/>
                  </a:lnTo>
                  <a:lnTo>
                    <a:pt x="340432" y="149334"/>
                  </a:lnTo>
                  <a:lnTo>
                    <a:pt x="338981" y="159537"/>
                  </a:lnTo>
                  <a:lnTo>
                    <a:pt x="334808" y="170069"/>
                  </a:lnTo>
                  <a:lnTo>
                    <a:pt x="329426" y="178278"/>
                  </a:lnTo>
                  <a:lnTo>
                    <a:pt x="315389" y="188849"/>
                  </a:lnTo>
                  <a:lnTo>
                    <a:pt x="275111" y="205107"/>
                  </a:lnTo>
                  <a:lnTo>
                    <a:pt x="232848" y="217853"/>
                  </a:lnTo>
                  <a:lnTo>
                    <a:pt x="190281" y="222958"/>
                  </a:lnTo>
                  <a:lnTo>
                    <a:pt x="145027" y="226789"/>
                  </a:lnTo>
                  <a:lnTo>
                    <a:pt x="105200" y="232367"/>
                  </a:lnTo>
                  <a:lnTo>
                    <a:pt x="47625" y="2337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186"/>
            <p:cNvSpPr/>
            <p:nvPr>
              <p:custDataLst>
                <p:tags r:id="rId48"/>
              </p:custDataLst>
            </p:nvPr>
          </p:nvSpPr>
          <p:spPr>
            <a:xfrm>
              <a:off x="1990725" y="2343150"/>
              <a:ext cx="123826" cy="484102"/>
            </a:xfrm>
            <a:custGeom>
              <a:avLst/>
              <a:gdLst/>
              <a:ahLst/>
              <a:cxnLst/>
              <a:rect l="0" t="0" r="0" b="0"/>
              <a:pathLst>
                <a:path w="123826" h="484102">
                  <a:moveTo>
                    <a:pt x="0" y="0"/>
                  </a:moveTo>
                  <a:lnTo>
                    <a:pt x="0" y="0"/>
                  </a:lnTo>
                  <a:lnTo>
                    <a:pt x="7604" y="8663"/>
                  </a:lnTo>
                  <a:lnTo>
                    <a:pt x="22390" y="35648"/>
                  </a:lnTo>
                  <a:lnTo>
                    <a:pt x="30583" y="79954"/>
                  </a:lnTo>
                  <a:lnTo>
                    <a:pt x="38695" y="115412"/>
                  </a:lnTo>
                  <a:lnTo>
                    <a:pt x="44979" y="155552"/>
                  </a:lnTo>
                  <a:lnTo>
                    <a:pt x="46841" y="198137"/>
                  </a:lnTo>
                  <a:lnTo>
                    <a:pt x="47393" y="240388"/>
                  </a:lnTo>
                  <a:lnTo>
                    <a:pt x="47556" y="286421"/>
                  </a:lnTo>
                  <a:lnTo>
                    <a:pt x="50427" y="330751"/>
                  </a:lnTo>
                  <a:lnTo>
                    <a:pt x="57980" y="370698"/>
                  </a:lnTo>
                  <a:lnTo>
                    <a:pt x="69743" y="406522"/>
                  </a:lnTo>
                  <a:lnTo>
                    <a:pt x="91225" y="449194"/>
                  </a:lnTo>
                  <a:lnTo>
                    <a:pt x="104504" y="474654"/>
                  </a:lnTo>
                  <a:lnTo>
                    <a:pt x="112801" y="484101"/>
                  </a:lnTo>
                  <a:lnTo>
                    <a:pt x="114359" y="483601"/>
                  </a:lnTo>
                  <a:lnTo>
                    <a:pt x="123825" y="476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187"/>
            <p:cNvSpPr/>
            <p:nvPr>
              <p:custDataLst>
                <p:tags r:id="rId49"/>
              </p:custDataLst>
            </p:nvPr>
          </p:nvSpPr>
          <p:spPr>
            <a:xfrm>
              <a:off x="1436143" y="2296129"/>
              <a:ext cx="401403" cy="265679"/>
            </a:xfrm>
            <a:custGeom>
              <a:avLst/>
              <a:gdLst/>
              <a:ahLst/>
              <a:cxnLst/>
              <a:rect l="0" t="0" r="0" b="0"/>
              <a:pathLst>
                <a:path w="401403" h="265679">
                  <a:moveTo>
                    <a:pt x="287882" y="18446"/>
                  </a:moveTo>
                  <a:lnTo>
                    <a:pt x="287882" y="18446"/>
                  </a:lnTo>
                  <a:lnTo>
                    <a:pt x="287882" y="13390"/>
                  </a:lnTo>
                  <a:lnTo>
                    <a:pt x="288940" y="11900"/>
                  </a:lnTo>
                  <a:lnTo>
                    <a:pt x="290704" y="10907"/>
                  </a:lnTo>
                  <a:lnTo>
                    <a:pt x="296083" y="9313"/>
                  </a:lnTo>
                  <a:lnTo>
                    <a:pt x="296818" y="6273"/>
                  </a:lnTo>
                  <a:lnTo>
                    <a:pt x="297015" y="3981"/>
                  </a:lnTo>
                  <a:lnTo>
                    <a:pt x="296087" y="2452"/>
                  </a:lnTo>
                  <a:lnTo>
                    <a:pt x="294410" y="1434"/>
                  </a:lnTo>
                  <a:lnTo>
                    <a:pt x="286994" y="0"/>
                  </a:lnTo>
                  <a:lnTo>
                    <a:pt x="247239" y="478"/>
                  </a:lnTo>
                  <a:lnTo>
                    <a:pt x="201822" y="12656"/>
                  </a:lnTo>
                  <a:lnTo>
                    <a:pt x="163370" y="21787"/>
                  </a:lnTo>
                  <a:lnTo>
                    <a:pt x="123519" y="36252"/>
                  </a:lnTo>
                  <a:lnTo>
                    <a:pt x="84900" y="53943"/>
                  </a:lnTo>
                  <a:lnTo>
                    <a:pt x="41529" y="77826"/>
                  </a:lnTo>
                  <a:lnTo>
                    <a:pt x="2891" y="97278"/>
                  </a:lnTo>
                  <a:lnTo>
                    <a:pt x="521" y="99576"/>
                  </a:lnTo>
                  <a:lnTo>
                    <a:pt x="0" y="101108"/>
                  </a:lnTo>
                  <a:lnTo>
                    <a:pt x="6767" y="108622"/>
                  </a:lnTo>
                  <a:lnTo>
                    <a:pt x="17950" y="111441"/>
                  </a:lnTo>
                  <a:lnTo>
                    <a:pt x="56057" y="113250"/>
                  </a:lnTo>
                  <a:lnTo>
                    <a:pt x="97014" y="113564"/>
                  </a:lnTo>
                  <a:lnTo>
                    <a:pt x="142664" y="113657"/>
                  </a:lnTo>
                  <a:lnTo>
                    <a:pt x="176774" y="113679"/>
                  </a:lnTo>
                  <a:lnTo>
                    <a:pt x="210984" y="114747"/>
                  </a:lnTo>
                  <a:lnTo>
                    <a:pt x="255102" y="121298"/>
                  </a:lnTo>
                  <a:lnTo>
                    <a:pt x="299101" y="129942"/>
                  </a:lnTo>
                  <a:lnTo>
                    <a:pt x="343485" y="145167"/>
                  </a:lnTo>
                  <a:lnTo>
                    <a:pt x="388863" y="170264"/>
                  </a:lnTo>
                  <a:lnTo>
                    <a:pt x="393303" y="173633"/>
                  </a:lnTo>
                  <a:lnTo>
                    <a:pt x="398236" y="183021"/>
                  </a:lnTo>
                  <a:lnTo>
                    <a:pt x="401402" y="201238"/>
                  </a:lnTo>
                  <a:lnTo>
                    <a:pt x="396895" y="216775"/>
                  </a:lnTo>
                  <a:lnTo>
                    <a:pt x="388856" y="229728"/>
                  </a:lnTo>
                  <a:lnTo>
                    <a:pt x="359546" y="245325"/>
                  </a:lnTo>
                  <a:lnTo>
                    <a:pt x="322404" y="253239"/>
                  </a:lnTo>
                  <a:lnTo>
                    <a:pt x="284587" y="255583"/>
                  </a:lnTo>
                  <a:lnTo>
                    <a:pt x="246572" y="261335"/>
                  </a:lnTo>
                  <a:lnTo>
                    <a:pt x="208497" y="264685"/>
                  </a:lnTo>
                  <a:lnTo>
                    <a:pt x="165347" y="265678"/>
                  </a:lnTo>
                  <a:lnTo>
                    <a:pt x="118568" y="259467"/>
                  </a:lnTo>
                  <a:lnTo>
                    <a:pt x="49757" y="2565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7" name="SMARTInkShape-Group36"/>
          <p:cNvGrpSpPr/>
          <p:nvPr/>
        </p:nvGrpSpPr>
        <p:grpSpPr>
          <a:xfrm>
            <a:off x="4248150" y="2080487"/>
            <a:ext cx="942976" cy="548414"/>
            <a:chOff x="4248150" y="2080487"/>
            <a:chExt cx="942976" cy="548414"/>
          </a:xfrm>
        </p:grpSpPr>
        <p:sp>
          <p:nvSpPr>
            <p:cNvPr id="14" name="SMARTInkShape-188"/>
            <p:cNvSpPr/>
            <p:nvPr>
              <p:custDataLst>
                <p:tags r:id="rId39"/>
              </p:custDataLst>
            </p:nvPr>
          </p:nvSpPr>
          <p:spPr>
            <a:xfrm>
              <a:off x="4572010" y="2080487"/>
              <a:ext cx="619116" cy="472214"/>
            </a:xfrm>
            <a:custGeom>
              <a:avLst/>
              <a:gdLst/>
              <a:ahLst/>
              <a:cxnLst/>
              <a:rect l="0" t="0" r="0" b="0"/>
              <a:pathLst>
                <a:path w="619116" h="472214">
                  <a:moveTo>
                    <a:pt x="9515" y="5488"/>
                  </a:moveTo>
                  <a:lnTo>
                    <a:pt x="9515" y="5488"/>
                  </a:lnTo>
                  <a:lnTo>
                    <a:pt x="9515" y="0"/>
                  </a:lnTo>
                  <a:lnTo>
                    <a:pt x="9515" y="2343"/>
                  </a:lnTo>
                  <a:lnTo>
                    <a:pt x="8457" y="3392"/>
                  </a:lnTo>
                  <a:lnTo>
                    <a:pt x="4459" y="4556"/>
                  </a:lnTo>
                  <a:lnTo>
                    <a:pt x="2969" y="6984"/>
                  </a:lnTo>
                  <a:lnTo>
                    <a:pt x="579" y="26088"/>
                  </a:lnTo>
                  <a:lnTo>
                    <a:pt x="42" y="73135"/>
                  </a:lnTo>
                  <a:lnTo>
                    <a:pt x="0" y="115512"/>
                  </a:lnTo>
                  <a:lnTo>
                    <a:pt x="5049" y="152152"/>
                  </a:lnTo>
                  <a:lnTo>
                    <a:pt x="7530" y="182855"/>
                  </a:lnTo>
                  <a:lnTo>
                    <a:pt x="11749" y="230197"/>
                  </a:lnTo>
                  <a:lnTo>
                    <a:pt x="19702" y="271035"/>
                  </a:lnTo>
                  <a:lnTo>
                    <a:pt x="25939" y="309947"/>
                  </a:lnTo>
                  <a:lnTo>
                    <a:pt x="27787" y="348287"/>
                  </a:lnTo>
                  <a:lnTo>
                    <a:pt x="31157" y="380814"/>
                  </a:lnTo>
                  <a:lnTo>
                    <a:pt x="37482" y="421268"/>
                  </a:lnTo>
                  <a:lnTo>
                    <a:pt x="37970" y="436632"/>
                  </a:lnTo>
                  <a:lnTo>
                    <a:pt x="39068" y="438967"/>
                  </a:lnTo>
                  <a:lnTo>
                    <a:pt x="40859" y="440524"/>
                  </a:lnTo>
                  <a:lnTo>
                    <a:pt x="46281" y="443023"/>
                  </a:lnTo>
                  <a:lnTo>
                    <a:pt x="46725" y="442169"/>
                  </a:lnTo>
                  <a:lnTo>
                    <a:pt x="53207" y="396055"/>
                  </a:lnTo>
                  <a:lnTo>
                    <a:pt x="69063" y="352865"/>
                  </a:lnTo>
                  <a:lnTo>
                    <a:pt x="84191" y="326196"/>
                  </a:lnTo>
                  <a:lnTo>
                    <a:pt x="114812" y="299280"/>
                  </a:lnTo>
                  <a:lnTo>
                    <a:pt x="135729" y="287388"/>
                  </a:lnTo>
                  <a:lnTo>
                    <a:pt x="168162" y="282460"/>
                  </a:lnTo>
                  <a:lnTo>
                    <a:pt x="192341" y="286991"/>
                  </a:lnTo>
                  <a:lnTo>
                    <a:pt x="204718" y="294995"/>
                  </a:lnTo>
                  <a:lnTo>
                    <a:pt x="237872" y="336575"/>
                  </a:lnTo>
                  <a:lnTo>
                    <a:pt x="259472" y="378125"/>
                  </a:lnTo>
                  <a:lnTo>
                    <a:pt x="279314" y="420958"/>
                  </a:lnTo>
                  <a:lnTo>
                    <a:pt x="306634" y="454416"/>
                  </a:lnTo>
                  <a:lnTo>
                    <a:pt x="322153" y="465294"/>
                  </a:lnTo>
                  <a:lnTo>
                    <a:pt x="340156" y="470163"/>
                  </a:lnTo>
                  <a:lnTo>
                    <a:pt x="372806" y="470750"/>
                  </a:lnTo>
                  <a:lnTo>
                    <a:pt x="391111" y="466976"/>
                  </a:lnTo>
                  <a:lnTo>
                    <a:pt x="429379" y="443733"/>
                  </a:lnTo>
                  <a:lnTo>
                    <a:pt x="474250" y="398848"/>
                  </a:lnTo>
                  <a:lnTo>
                    <a:pt x="494701" y="372158"/>
                  </a:lnTo>
                  <a:lnTo>
                    <a:pt x="515517" y="325214"/>
                  </a:lnTo>
                  <a:lnTo>
                    <a:pt x="517333" y="305986"/>
                  </a:lnTo>
                  <a:lnTo>
                    <a:pt x="514611" y="291442"/>
                  </a:lnTo>
                  <a:lnTo>
                    <a:pt x="509874" y="281451"/>
                  </a:lnTo>
                  <a:lnTo>
                    <a:pt x="507130" y="278364"/>
                  </a:lnTo>
                  <a:lnTo>
                    <a:pt x="501258" y="274933"/>
                  </a:lnTo>
                  <a:lnTo>
                    <a:pt x="486945" y="273001"/>
                  </a:lnTo>
                  <a:lnTo>
                    <a:pt x="459186" y="282542"/>
                  </a:lnTo>
                  <a:lnTo>
                    <a:pt x="418529" y="311933"/>
                  </a:lnTo>
                  <a:lnTo>
                    <a:pt x="402108" y="332648"/>
                  </a:lnTo>
                  <a:lnTo>
                    <a:pt x="395667" y="347037"/>
                  </a:lnTo>
                  <a:lnTo>
                    <a:pt x="391533" y="378577"/>
                  </a:lnTo>
                  <a:lnTo>
                    <a:pt x="395874" y="400960"/>
                  </a:lnTo>
                  <a:lnTo>
                    <a:pt x="408919" y="420997"/>
                  </a:lnTo>
                  <a:lnTo>
                    <a:pt x="426190" y="440340"/>
                  </a:lnTo>
                  <a:lnTo>
                    <a:pt x="454825" y="454420"/>
                  </a:lnTo>
                  <a:lnTo>
                    <a:pt x="490121" y="465295"/>
                  </a:lnTo>
                  <a:lnTo>
                    <a:pt x="532447" y="470163"/>
                  </a:lnTo>
                  <a:lnTo>
                    <a:pt x="619115" y="4722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189"/>
            <p:cNvSpPr/>
            <p:nvPr>
              <p:custDataLst>
                <p:tags r:id="rId40"/>
              </p:custDataLst>
            </p:nvPr>
          </p:nvSpPr>
          <p:spPr>
            <a:xfrm>
              <a:off x="4248150" y="2257425"/>
              <a:ext cx="333376" cy="121523"/>
            </a:xfrm>
            <a:custGeom>
              <a:avLst/>
              <a:gdLst/>
              <a:ahLst/>
              <a:cxnLst/>
              <a:rect l="0" t="0" r="0" b="0"/>
              <a:pathLst>
                <a:path w="333376" h="121523">
                  <a:moveTo>
                    <a:pt x="0" y="85725"/>
                  </a:moveTo>
                  <a:lnTo>
                    <a:pt x="0" y="85725"/>
                  </a:lnTo>
                  <a:lnTo>
                    <a:pt x="8663" y="93329"/>
                  </a:lnTo>
                  <a:lnTo>
                    <a:pt x="50768" y="114373"/>
                  </a:lnTo>
                  <a:lnTo>
                    <a:pt x="69130" y="119624"/>
                  </a:lnTo>
                  <a:lnTo>
                    <a:pt x="103268" y="121522"/>
                  </a:lnTo>
                  <a:lnTo>
                    <a:pt x="140195" y="115852"/>
                  </a:lnTo>
                  <a:lnTo>
                    <a:pt x="177947" y="107469"/>
                  </a:lnTo>
                  <a:lnTo>
                    <a:pt x="214885" y="97224"/>
                  </a:lnTo>
                  <a:lnTo>
                    <a:pt x="256348" y="75336"/>
                  </a:lnTo>
                  <a:lnTo>
                    <a:pt x="295111" y="45573"/>
                  </a:lnTo>
                  <a:lnTo>
                    <a:pt x="3333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190"/>
            <p:cNvSpPr/>
            <p:nvPr>
              <p:custDataLst>
                <p:tags r:id="rId41"/>
              </p:custDataLst>
            </p:nvPr>
          </p:nvSpPr>
          <p:spPr>
            <a:xfrm>
              <a:off x="4420240" y="2095500"/>
              <a:ext cx="27936" cy="533401"/>
            </a:xfrm>
            <a:custGeom>
              <a:avLst/>
              <a:gdLst/>
              <a:ahLst/>
              <a:cxnLst/>
              <a:rect l="0" t="0" r="0" b="0"/>
              <a:pathLst>
                <a:path w="27936" h="533401">
                  <a:moveTo>
                    <a:pt x="18410" y="0"/>
                  </a:moveTo>
                  <a:lnTo>
                    <a:pt x="18410" y="0"/>
                  </a:lnTo>
                  <a:lnTo>
                    <a:pt x="18410" y="44654"/>
                  </a:lnTo>
                  <a:lnTo>
                    <a:pt x="18410" y="80964"/>
                  </a:lnTo>
                  <a:lnTo>
                    <a:pt x="15588" y="125237"/>
                  </a:lnTo>
                  <a:lnTo>
                    <a:pt x="11864" y="157261"/>
                  </a:lnTo>
                  <a:lnTo>
                    <a:pt x="10209" y="192660"/>
                  </a:lnTo>
                  <a:lnTo>
                    <a:pt x="6651" y="232383"/>
                  </a:lnTo>
                  <a:lnTo>
                    <a:pt x="2600" y="272614"/>
                  </a:lnTo>
                  <a:lnTo>
                    <a:pt x="800" y="308134"/>
                  </a:lnTo>
                  <a:lnTo>
                    <a:pt x="0" y="344382"/>
                  </a:lnTo>
                  <a:lnTo>
                    <a:pt x="703" y="379542"/>
                  </a:lnTo>
                  <a:lnTo>
                    <a:pt x="5990" y="423136"/>
                  </a:lnTo>
                  <a:lnTo>
                    <a:pt x="9086" y="461806"/>
                  </a:lnTo>
                  <a:lnTo>
                    <a:pt x="16973" y="508646"/>
                  </a:lnTo>
                  <a:lnTo>
                    <a:pt x="18510" y="513722"/>
                  </a:lnTo>
                  <a:lnTo>
                    <a:pt x="20593" y="517106"/>
                  </a:lnTo>
                  <a:lnTo>
                    <a:pt x="23041" y="519362"/>
                  </a:lnTo>
                  <a:lnTo>
                    <a:pt x="27935" y="533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2" name="SMARTInkShape-Group37"/>
          <p:cNvGrpSpPr/>
          <p:nvPr/>
        </p:nvGrpSpPr>
        <p:grpSpPr>
          <a:xfrm>
            <a:off x="5631090" y="2009775"/>
            <a:ext cx="1226911" cy="542598"/>
            <a:chOff x="5631090" y="2009775"/>
            <a:chExt cx="1226911" cy="542598"/>
          </a:xfrm>
        </p:grpSpPr>
        <p:sp>
          <p:nvSpPr>
            <p:cNvPr id="18" name="SMARTInkShape-191"/>
            <p:cNvSpPr/>
            <p:nvPr>
              <p:custDataLst>
                <p:tags r:id="rId35"/>
              </p:custDataLst>
            </p:nvPr>
          </p:nvSpPr>
          <p:spPr>
            <a:xfrm>
              <a:off x="6800850" y="2009775"/>
              <a:ext cx="57151" cy="457201"/>
            </a:xfrm>
            <a:custGeom>
              <a:avLst/>
              <a:gdLst/>
              <a:ahLst/>
              <a:cxnLst/>
              <a:rect l="0" t="0" r="0" b="0"/>
              <a:pathLst>
                <a:path w="57151" h="457201">
                  <a:moveTo>
                    <a:pt x="0" y="0"/>
                  </a:moveTo>
                  <a:lnTo>
                    <a:pt x="0" y="0"/>
                  </a:lnTo>
                  <a:lnTo>
                    <a:pt x="0" y="42815"/>
                  </a:lnTo>
                  <a:lnTo>
                    <a:pt x="2822" y="79954"/>
                  </a:lnTo>
                  <a:lnTo>
                    <a:pt x="8201" y="122685"/>
                  </a:lnTo>
                  <a:lnTo>
                    <a:pt x="9263" y="169304"/>
                  </a:lnTo>
                  <a:lnTo>
                    <a:pt x="9473" y="216456"/>
                  </a:lnTo>
                  <a:lnTo>
                    <a:pt x="9514" y="261714"/>
                  </a:lnTo>
                  <a:lnTo>
                    <a:pt x="9523" y="305932"/>
                  </a:lnTo>
                  <a:lnTo>
                    <a:pt x="9524" y="346175"/>
                  </a:lnTo>
                  <a:lnTo>
                    <a:pt x="12347" y="386468"/>
                  </a:lnTo>
                  <a:lnTo>
                    <a:pt x="21284" y="425447"/>
                  </a:lnTo>
                  <a:lnTo>
                    <a:pt x="35220" y="444081"/>
                  </a:lnTo>
                  <a:lnTo>
                    <a:pt x="44538" y="452843"/>
                  </a:lnTo>
                  <a:lnTo>
                    <a:pt x="57150" y="457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192"/>
            <p:cNvSpPr/>
            <p:nvPr>
              <p:custDataLst>
                <p:tags r:id="rId36"/>
              </p:custDataLst>
            </p:nvPr>
          </p:nvSpPr>
          <p:spPr>
            <a:xfrm>
              <a:off x="6574855" y="2243772"/>
              <a:ext cx="283146" cy="270208"/>
            </a:xfrm>
            <a:custGeom>
              <a:avLst/>
              <a:gdLst/>
              <a:ahLst/>
              <a:cxnLst/>
              <a:rect l="0" t="0" r="0" b="0"/>
              <a:pathLst>
                <a:path w="283146" h="270208">
                  <a:moveTo>
                    <a:pt x="283145" y="99378"/>
                  </a:moveTo>
                  <a:lnTo>
                    <a:pt x="283145" y="99378"/>
                  </a:lnTo>
                  <a:lnTo>
                    <a:pt x="283145" y="82976"/>
                  </a:lnTo>
                  <a:lnTo>
                    <a:pt x="278089" y="71000"/>
                  </a:lnTo>
                  <a:lnTo>
                    <a:pt x="247498" y="35616"/>
                  </a:lnTo>
                  <a:lnTo>
                    <a:pt x="215073" y="18031"/>
                  </a:lnTo>
                  <a:lnTo>
                    <a:pt x="175272" y="4366"/>
                  </a:lnTo>
                  <a:lnTo>
                    <a:pt x="152651" y="0"/>
                  </a:lnTo>
                  <a:lnTo>
                    <a:pt x="112259" y="2999"/>
                  </a:lnTo>
                  <a:lnTo>
                    <a:pt x="92895" y="5743"/>
                  </a:lnTo>
                  <a:lnTo>
                    <a:pt x="54595" y="24751"/>
                  </a:lnTo>
                  <a:lnTo>
                    <a:pt x="36576" y="37636"/>
                  </a:lnTo>
                  <a:lnTo>
                    <a:pt x="6187" y="75921"/>
                  </a:lnTo>
                  <a:lnTo>
                    <a:pt x="0" y="100895"/>
                  </a:lnTo>
                  <a:lnTo>
                    <a:pt x="5514" y="137778"/>
                  </a:lnTo>
                  <a:lnTo>
                    <a:pt x="19616" y="175637"/>
                  </a:lnTo>
                  <a:lnTo>
                    <a:pt x="49671" y="222152"/>
                  </a:lnTo>
                  <a:lnTo>
                    <a:pt x="74973" y="243117"/>
                  </a:lnTo>
                  <a:lnTo>
                    <a:pt x="121401" y="263756"/>
                  </a:lnTo>
                  <a:lnTo>
                    <a:pt x="161330" y="269897"/>
                  </a:lnTo>
                  <a:lnTo>
                    <a:pt x="170185" y="270207"/>
                  </a:lnTo>
                  <a:lnTo>
                    <a:pt x="185669" y="264908"/>
                  </a:lnTo>
                  <a:lnTo>
                    <a:pt x="212855" y="244259"/>
                  </a:lnTo>
                  <a:lnTo>
                    <a:pt x="244987" y="200340"/>
                  </a:lnTo>
                  <a:lnTo>
                    <a:pt x="264095" y="1660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193"/>
            <p:cNvSpPr/>
            <p:nvPr>
              <p:custDataLst>
                <p:tags r:id="rId37"/>
              </p:custDataLst>
            </p:nvPr>
          </p:nvSpPr>
          <p:spPr>
            <a:xfrm>
              <a:off x="6317656" y="2266950"/>
              <a:ext cx="242982" cy="242922"/>
            </a:xfrm>
            <a:custGeom>
              <a:avLst/>
              <a:gdLst/>
              <a:ahLst/>
              <a:cxnLst/>
              <a:rect l="0" t="0" r="0" b="0"/>
              <a:pathLst>
                <a:path w="242982" h="242922">
                  <a:moveTo>
                    <a:pt x="226019" y="19050"/>
                  </a:moveTo>
                  <a:lnTo>
                    <a:pt x="226019" y="19050"/>
                  </a:lnTo>
                  <a:lnTo>
                    <a:pt x="217818" y="19050"/>
                  </a:lnTo>
                  <a:lnTo>
                    <a:pt x="211830" y="13994"/>
                  </a:lnTo>
                  <a:lnTo>
                    <a:pt x="203485" y="11511"/>
                  </a:lnTo>
                  <a:lnTo>
                    <a:pt x="165711" y="9917"/>
                  </a:lnTo>
                  <a:lnTo>
                    <a:pt x="143124" y="15344"/>
                  </a:lnTo>
                  <a:lnTo>
                    <a:pt x="97697" y="31018"/>
                  </a:lnTo>
                  <a:lnTo>
                    <a:pt x="70640" y="46114"/>
                  </a:lnTo>
                  <a:lnTo>
                    <a:pt x="28424" y="83958"/>
                  </a:lnTo>
                  <a:lnTo>
                    <a:pt x="15433" y="98698"/>
                  </a:lnTo>
                  <a:lnTo>
                    <a:pt x="3227" y="124847"/>
                  </a:lnTo>
                  <a:lnTo>
                    <a:pt x="0" y="143329"/>
                  </a:lnTo>
                  <a:lnTo>
                    <a:pt x="1389" y="159305"/>
                  </a:lnTo>
                  <a:lnTo>
                    <a:pt x="10903" y="191864"/>
                  </a:lnTo>
                  <a:lnTo>
                    <a:pt x="15933" y="198818"/>
                  </a:lnTo>
                  <a:lnTo>
                    <a:pt x="50696" y="226311"/>
                  </a:lnTo>
                  <a:lnTo>
                    <a:pt x="66606" y="232875"/>
                  </a:lnTo>
                  <a:lnTo>
                    <a:pt x="113108" y="242921"/>
                  </a:lnTo>
                  <a:lnTo>
                    <a:pt x="154601" y="236564"/>
                  </a:lnTo>
                  <a:lnTo>
                    <a:pt x="197015" y="220986"/>
                  </a:lnTo>
                  <a:lnTo>
                    <a:pt x="211718" y="210752"/>
                  </a:lnTo>
                  <a:lnTo>
                    <a:pt x="222485" y="196326"/>
                  </a:lnTo>
                  <a:lnTo>
                    <a:pt x="238021" y="156138"/>
                  </a:lnTo>
                  <a:lnTo>
                    <a:pt x="242981" y="124933"/>
                  </a:lnTo>
                  <a:lnTo>
                    <a:pt x="234337" y="80409"/>
                  </a:lnTo>
                  <a:lnTo>
                    <a:pt x="218371" y="47226"/>
                  </a:lnTo>
                  <a:lnTo>
                    <a:pt x="195177" y="23988"/>
                  </a:lnTo>
                  <a:lnTo>
                    <a:pt x="14981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194"/>
            <p:cNvSpPr/>
            <p:nvPr>
              <p:custDataLst>
                <p:tags r:id="rId38"/>
              </p:custDataLst>
            </p:nvPr>
          </p:nvSpPr>
          <p:spPr>
            <a:xfrm>
              <a:off x="5631090" y="2067352"/>
              <a:ext cx="673073" cy="485021"/>
            </a:xfrm>
            <a:custGeom>
              <a:avLst/>
              <a:gdLst/>
              <a:ahLst/>
              <a:cxnLst/>
              <a:rect l="0" t="0" r="0" b="0"/>
              <a:pathLst>
                <a:path w="673073" h="485021">
                  <a:moveTo>
                    <a:pt x="388710" y="18623"/>
                  </a:moveTo>
                  <a:lnTo>
                    <a:pt x="388710" y="18623"/>
                  </a:lnTo>
                  <a:lnTo>
                    <a:pt x="383654" y="18623"/>
                  </a:lnTo>
                  <a:lnTo>
                    <a:pt x="378349" y="15801"/>
                  </a:lnTo>
                  <a:lnTo>
                    <a:pt x="371376" y="10422"/>
                  </a:lnTo>
                  <a:lnTo>
                    <a:pt x="347186" y="2813"/>
                  </a:lnTo>
                  <a:lnTo>
                    <a:pt x="302534" y="0"/>
                  </a:lnTo>
                  <a:lnTo>
                    <a:pt x="264163" y="4756"/>
                  </a:lnTo>
                  <a:lnTo>
                    <a:pt x="224337" y="17925"/>
                  </a:lnTo>
                  <a:lnTo>
                    <a:pt x="185725" y="30175"/>
                  </a:lnTo>
                  <a:lnTo>
                    <a:pt x="147474" y="50621"/>
                  </a:lnTo>
                  <a:lnTo>
                    <a:pt x="109329" y="76787"/>
                  </a:lnTo>
                  <a:lnTo>
                    <a:pt x="67177" y="114073"/>
                  </a:lnTo>
                  <a:lnTo>
                    <a:pt x="37370" y="154835"/>
                  </a:lnTo>
                  <a:lnTo>
                    <a:pt x="17557" y="190921"/>
                  </a:lnTo>
                  <a:lnTo>
                    <a:pt x="6795" y="215850"/>
                  </a:lnTo>
                  <a:lnTo>
                    <a:pt x="736" y="253685"/>
                  </a:lnTo>
                  <a:lnTo>
                    <a:pt x="0" y="291706"/>
                  </a:lnTo>
                  <a:lnTo>
                    <a:pt x="3577" y="317088"/>
                  </a:lnTo>
                  <a:lnTo>
                    <a:pt x="21655" y="355177"/>
                  </a:lnTo>
                  <a:lnTo>
                    <a:pt x="49662" y="398370"/>
                  </a:lnTo>
                  <a:lnTo>
                    <a:pt x="76585" y="426768"/>
                  </a:lnTo>
                  <a:lnTo>
                    <a:pt x="123072" y="455863"/>
                  </a:lnTo>
                  <a:lnTo>
                    <a:pt x="167964" y="476937"/>
                  </a:lnTo>
                  <a:lnTo>
                    <a:pt x="213951" y="483686"/>
                  </a:lnTo>
                  <a:lnTo>
                    <a:pt x="257528" y="485020"/>
                  </a:lnTo>
                  <a:lnTo>
                    <a:pt x="280665" y="483085"/>
                  </a:lnTo>
                  <a:lnTo>
                    <a:pt x="321389" y="467419"/>
                  </a:lnTo>
                  <a:lnTo>
                    <a:pt x="339740" y="458329"/>
                  </a:lnTo>
                  <a:lnTo>
                    <a:pt x="381963" y="416053"/>
                  </a:lnTo>
                  <a:lnTo>
                    <a:pt x="394883" y="403044"/>
                  </a:lnTo>
                  <a:lnTo>
                    <a:pt x="402037" y="387385"/>
                  </a:lnTo>
                  <a:lnTo>
                    <a:pt x="406630" y="356519"/>
                  </a:lnTo>
                  <a:lnTo>
                    <a:pt x="401613" y="343071"/>
                  </a:lnTo>
                  <a:lnTo>
                    <a:pt x="381146" y="317191"/>
                  </a:lnTo>
                  <a:lnTo>
                    <a:pt x="362950" y="303115"/>
                  </a:lnTo>
                  <a:lnTo>
                    <a:pt x="321151" y="285576"/>
                  </a:lnTo>
                  <a:lnTo>
                    <a:pt x="280840" y="270539"/>
                  </a:lnTo>
                  <a:lnTo>
                    <a:pt x="234130" y="266440"/>
                  </a:lnTo>
                  <a:lnTo>
                    <a:pt x="228961" y="266322"/>
                  </a:lnTo>
                  <a:lnTo>
                    <a:pt x="276184" y="266274"/>
                  </a:lnTo>
                  <a:lnTo>
                    <a:pt x="315683" y="266273"/>
                  </a:lnTo>
                  <a:lnTo>
                    <a:pt x="358880" y="266273"/>
                  </a:lnTo>
                  <a:lnTo>
                    <a:pt x="404533" y="258669"/>
                  </a:lnTo>
                  <a:lnTo>
                    <a:pt x="449903" y="248939"/>
                  </a:lnTo>
                  <a:lnTo>
                    <a:pt x="494018" y="237088"/>
                  </a:lnTo>
                  <a:lnTo>
                    <a:pt x="516574" y="227992"/>
                  </a:lnTo>
                  <a:lnTo>
                    <a:pt x="530707" y="219195"/>
                  </a:lnTo>
                  <a:lnTo>
                    <a:pt x="531507" y="210495"/>
                  </a:lnTo>
                  <a:lnTo>
                    <a:pt x="530475" y="210038"/>
                  </a:lnTo>
                  <a:lnTo>
                    <a:pt x="526505" y="209530"/>
                  </a:lnTo>
                  <a:lnTo>
                    <a:pt x="521214" y="206482"/>
                  </a:lnTo>
                  <a:lnTo>
                    <a:pt x="515334" y="202658"/>
                  </a:lnTo>
                  <a:lnTo>
                    <a:pt x="505015" y="200505"/>
                  </a:lnTo>
                  <a:lnTo>
                    <a:pt x="494729" y="200001"/>
                  </a:lnTo>
                  <a:lnTo>
                    <a:pt x="471982" y="209830"/>
                  </a:lnTo>
                  <a:lnTo>
                    <a:pt x="447210" y="225026"/>
                  </a:lnTo>
                  <a:lnTo>
                    <a:pt x="443585" y="226075"/>
                  </a:lnTo>
                  <a:lnTo>
                    <a:pt x="436735" y="232885"/>
                  </a:lnTo>
                  <a:lnTo>
                    <a:pt x="421571" y="253998"/>
                  </a:lnTo>
                  <a:lnTo>
                    <a:pt x="409251" y="301338"/>
                  </a:lnTo>
                  <a:lnTo>
                    <a:pt x="417548" y="346714"/>
                  </a:lnTo>
                  <a:lnTo>
                    <a:pt x="425712" y="371246"/>
                  </a:lnTo>
                  <a:lnTo>
                    <a:pt x="441066" y="391333"/>
                  </a:lnTo>
                  <a:lnTo>
                    <a:pt x="472259" y="415049"/>
                  </a:lnTo>
                  <a:lnTo>
                    <a:pt x="516159" y="433450"/>
                  </a:lnTo>
                  <a:lnTo>
                    <a:pt x="541126" y="435399"/>
                  </a:lnTo>
                  <a:lnTo>
                    <a:pt x="582107" y="426853"/>
                  </a:lnTo>
                  <a:lnTo>
                    <a:pt x="627006" y="395772"/>
                  </a:lnTo>
                  <a:lnTo>
                    <a:pt x="647112" y="376140"/>
                  </a:lnTo>
                  <a:lnTo>
                    <a:pt x="667436" y="337421"/>
                  </a:lnTo>
                  <a:lnTo>
                    <a:pt x="673072" y="304433"/>
                  </a:lnTo>
                  <a:lnTo>
                    <a:pt x="672990" y="283107"/>
                  </a:lnTo>
                  <a:lnTo>
                    <a:pt x="669221" y="269874"/>
                  </a:lnTo>
                  <a:lnTo>
                    <a:pt x="656092" y="250524"/>
                  </a:lnTo>
                  <a:lnTo>
                    <a:pt x="632693" y="232627"/>
                  </a:lnTo>
                  <a:lnTo>
                    <a:pt x="613989" y="223260"/>
                  </a:lnTo>
                  <a:lnTo>
                    <a:pt x="572253" y="219255"/>
                  </a:lnTo>
                  <a:lnTo>
                    <a:pt x="541110" y="218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7" name="SMARTInkShape-Group38"/>
          <p:cNvGrpSpPr/>
          <p:nvPr/>
        </p:nvGrpSpPr>
        <p:grpSpPr>
          <a:xfrm>
            <a:off x="7305804" y="2004996"/>
            <a:ext cx="1545397" cy="509605"/>
            <a:chOff x="7305804" y="2004996"/>
            <a:chExt cx="1545397" cy="509605"/>
          </a:xfrm>
        </p:grpSpPr>
        <p:sp>
          <p:nvSpPr>
            <p:cNvPr id="23" name="SMARTInkShape-195"/>
            <p:cNvSpPr/>
            <p:nvPr>
              <p:custDataLst>
                <p:tags r:id="rId31"/>
              </p:custDataLst>
            </p:nvPr>
          </p:nvSpPr>
          <p:spPr>
            <a:xfrm>
              <a:off x="8575480" y="2219325"/>
              <a:ext cx="275721" cy="295276"/>
            </a:xfrm>
            <a:custGeom>
              <a:avLst/>
              <a:gdLst/>
              <a:ahLst/>
              <a:cxnLst/>
              <a:rect l="0" t="0" r="0" b="0"/>
              <a:pathLst>
                <a:path w="275721" h="295276">
                  <a:moveTo>
                    <a:pt x="139895" y="0"/>
                  </a:moveTo>
                  <a:lnTo>
                    <a:pt x="139895" y="0"/>
                  </a:lnTo>
                  <a:lnTo>
                    <a:pt x="139895" y="5056"/>
                  </a:lnTo>
                  <a:lnTo>
                    <a:pt x="138837" y="6546"/>
                  </a:lnTo>
                  <a:lnTo>
                    <a:pt x="137073" y="7539"/>
                  </a:lnTo>
                  <a:lnTo>
                    <a:pt x="126711" y="8937"/>
                  </a:lnTo>
                  <a:lnTo>
                    <a:pt x="116044" y="10322"/>
                  </a:lnTo>
                  <a:lnTo>
                    <a:pt x="89127" y="17012"/>
                  </a:lnTo>
                  <a:lnTo>
                    <a:pt x="44231" y="25328"/>
                  </a:lnTo>
                  <a:lnTo>
                    <a:pt x="12107" y="30756"/>
                  </a:lnTo>
                  <a:lnTo>
                    <a:pt x="3725" y="35894"/>
                  </a:lnTo>
                  <a:lnTo>
                    <a:pt x="0" y="41706"/>
                  </a:lnTo>
                  <a:lnTo>
                    <a:pt x="65" y="44737"/>
                  </a:lnTo>
                  <a:lnTo>
                    <a:pt x="2960" y="50928"/>
                  </a:lnTo>
                  <a:lnTo>
                    <a:pt x="15596" y="65419"/>
                  </a:lnTo>
                  <a:lnTo>
                    <a:pt x="54037" y="89279"/>
                  </a:lnTo>
                  <a:lnTo>
                    <a:pt x="89996" y="108062"/>
                  </a:lnTo>
                  <a:lnTo>
                    <a:pt x="128521" y="128092"/>
                  </a:lnTo>
                  <a:lnTo>
                    <a:pt x="171920" y="152606"/>
                  </a:lnTo>
                  <a:lnTo>
                    <a:pt x="211002" y="174804"/>
                  </a:lnTo>
                  <a:lnTo>
                    <a:pt x="257993" y="214460"/>
                  </a:lnTo>
                  <a:lnTo>
                    <a:pt x="273782" y="234523"/>
                  </a:lnTo>
                  <a:lnTo>
                    <a:pt x="275720" y="241016"/>
                  </a:lnTo>
                  <a:lnTo>
                    <a:pt x="275050" y="253873"/>
                  </a:lnTo>
                  <a:lnTo>
                    <a:pt x="272332" y="259207"/>
                  </a:lnTo>
                  <a:lnTo>
                    <a:pt x="225620" y="295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196"/>
            <p:cNvSpPr/>
            <p:nvPr>
              <p:custDataLst>
                <p:tags r:id="rId32"/>
              </p:custDataLst>
            </p:nvPr>
          </p:nvSpPr>
          <p:spPr>
            <a:xfrm>
              <a:off x="8115300" y="2209800"/>
              <a:ext cx="414011" cy="195246"/>
            </a:xfrm>
            <a:custGeom>
              <a:avLst/>
              <a:gdLst/>
              <a:ahLst/>
              <a:cxnLst/>
              <a:rect l="0" t="0" r="0" b="0"/>
              <a:pathLst>
                <a:path w="414011" h="195246">
                  <a:moveTo>
                    <a:pt x="0" y="47625"/>
                  </a:moveTo>
                  <a:lnTo>
                    <a:pt x="0" y="47625"/>
                  </a:lnTo>
                  <a:lnTo>
                    <a:pt x="0" y="90241"/>
                  </a:lnTo>
                  <a:lnTo>
                    <a:pt x="1058" y="127118"/>
                  </a:lnTo>
                  <a:lnTo>
                    <a:pt x="5056" y="139752"/>
                  </a:lnTo>
                  <a:lnTo>
                    <a:pt x="18314" y="158766"/>
                  </a:lnTo>
                  <a:lnTo>
                    <a:pt x="40704" y="177805"/>
                  </a:lnTo>
                  <a:lnTo>
                    <a:pt x="55485" y="184858"/>
                  </a:lnTo>
                  <a:lnTo>
                    <a:pt x="95227" y="195245"/>
                  </a:lnTo>
                  <a:lnTo>
                    <a:pt x="142687" y="188048"/>
                  </a:lnTo>
                  <a:lnTo>
                    <a:pt x="159048" y="180249"/>
                  </a:lnTo>
                  <a:lnTo>
                    <a:pt x="165937" y="174302"/>
                  </a:lnTo>
                  <a:lnTo>
                    <a:pt x="184493" y="141011"/>
                  </a:lnTo>
                  <a:lnTo>
                    <a:pt x="185437" y="136341"/>
                  </a:lnTo>
                  <a:lnTo>
                    <a:pt x="181772" y="117621"/>
                  </a:lnTo>
                  <a:lnTo>
                    <a:pt x="180448" y="116514"/>
                  </a:lnTo>
                  <a:lnTo>
                    <a:pt x="172844" y="114591"/>
                  </a:lnTo>
                  <a:lnTo>
                    <a:pt x="172379" y="115553"/>
                  </a:lnTo>
                  <a:lnTo>
                    <a:pt x="171572" y="122527"/>
                  </a:lnTo>
                  <a:lnTo>
                    <a:pt x="176543" y="128497"/>
                  </a:lnTo>
                  <a:lnTo>
                    <a:pt x="216384" y="150371"/>
                  </a:lnTo>
                  <a:lnTo>
                    <a:pt x="260838" y="166659"/>
                  </a:lnTo>
                  <a:lnTo>
                    <a:pt x="295998" y="170504"/>
                  </a:lnTo>
                  <a:lnTo>
                    <a:pt x="342995" y="163786"/>
                  </a:lnTo>
                  <a:lnTo>
                    <a:pt x="381875" y="161112"/>
                  </a:lnTo>
                  <a:lnTo>
                    <a:pt x="395253" y="154393"/>
                  </a:lnTo>
                  <a:lnTo>
                    <a:pt x="402504" y="148700"/>
                  </a:lnTo>
                  <a:lnTo>
                    <a:pt x="406433" y="139819"/>
                  </a:lnTo>
                  <a:lnTo>
                    <a:pt x="414010" y="116871"/>
                  </a:lnTo>
                  <a:lnTo>
                    <a:pt x="411194" y="98862"/>
                  </a:lnTo>
                  <a:lnTo>
                    <a:pt x="402885" y="78864"/>
                  </a:lnTo>
                  <a:lnTo>
                    <a:pt x="392138" y="62920"/>
                  </a:lnTo>
                  <a:lnTo>
                    <a:pt x="377484" y="51601"/>
                  </a:lnTo>
                  <a:lnTo>
                    <a:pt x="332912" y="31215"/>
                  </a:lnTo>
                  <a:lnTo>
                    <a:pt x="304663" y="16892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197"/>
            <p:cNvSpPr/>
            <p:nvPr>
              <p:custDataLst>
                <p:tags r:id="rId33"/>
              </p:custDataLst>
            </p:nvPr>
          </p:nvSpPr>
          <p:spPr>
            <a:xfrm>
              <a:off x="7811901" y="2201881"/>
              <a:ext cx="236725" cy="206317"/>
            </a:xfrm>
            <a:custGeom>
              <a:avLst/>
              <a:gdLst/>
              <a:ahLst/>
              <a:cxnLst/>
              <a:rect l="0" t="0" r="0" b="0"/>
              <a:pathLst>
                <a:path w="236725" h="206317">
                  <a:moveTo>
                    <a:pt x="93849" y="112694"/>
                  </a:moveTo>
                  <a:lnTo>
                    <a:pt x="93849" y="112694"/>
                  </a:lnTo>
                  <a:lnTo>
                    <a:pt x="102050" y="112694"/>
                  </a:lnTo>
                  <a:lnTo>
                    <a:pt x="123922" y="105155"/>
                  </a:lnTo>
                  <a:lnTo>
                    <a:pt x="153176" y="98505"/>
                  </a:lnTo>
                  <a:lnTo>
                    <a:pt x="193266" y="68845"/>
                  </a:lnTo>
                  <a:lnTo>
                    <a:pt x="212736" y="49691"/>
                  </a:lnTo>
                  <a:lnTo>
                    <a:pt x="215479" y="43065"/>
                  </a:lnTo>
                  <a:lnTo>
                    <a:pt x="215152" y="39816"/>
                  </a:lnTo>
                  <a:lnTo>
                    <a:pt x="204224" y="18757"/>
                  </a:lnTo>
                  <a:lnTo>
                    <a:pt x="198291" y="12736"/>
                  </a:lnTo>
                  <a:lnTo>
                    <a:pt x="175745" y="3814"/>
                  </a:lnTo>
                  <a:lnTo>
                    <a:pt x="154921" y="0"/>
                  </a:lnTo>
                  <a:lnTo>
                    <a:pt x="120176" y="3926"/>
                  </a:lnTo>
                  <a:lnTo>
                    <a:pt x="76236" y="21281"/>
                  </a:lnTo>
                  <a:lnTo>
                    <a:pt x="39805" y="38820"/>
                  </a:lnTo>
                  <a:lnTo>
                    <a:pt x="26438" y="50228"/>
                  </a:lnTo>
                  <a:lnTo>
                    <a:pt x="5688" y="81080"/>
                  </a:lnTo>
                  <a:lnTo>
                    <a:pt x="0" y="112917"/>
                  </a:lnTo>
                  <a:lnTo>
                    <a:pt x="72" y="134044"/>
                  </a:lnTo>
                  <a:lnTo>
                    <a:pt x="11911" y="166554"/>
                  </a:lnTo>
                  <a:lnTo>
                    <a:pt x="29210" y="179318"/>
                  </a:lnTo>
                  <a:lnTo>
                    <a:pt x="73319" y="199702"/>
                  </a:lnTo>
                  <a:lnTo>
                    <a:pt x="107120" y="206316"/>
                  </a:lnTo>
                  <a:lnTo>
                    <a:pt x="149544" y="204800"/>
                  </a:lnTo>
                  <a:lnTo>
                    <a:pt x="191886" y="191655"/>
                  </a:lnTo>
                  <a:lnTo>
                    <a:pt x="236724" y="1698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198"/>
            <p:cNvSpPr/>
            <p:nvPr>
              <p:custDataLst>
                <p:tags r:id="rId34"/>
              </p:custDataLst>
            </p:nvPr>
          </p:nvSpPr>
          <p:spPr>
            <a:xfrm>
              <a:off x="7305804" y="2004996"/>
              <a:ext cx="437127" cy="470777"/>
            </a:xfrm>
            <a:custGeom>
              <a:avLst/>
              <a:gdLst/>
              <a:ahLst/>
              <a:cxnLst/>
              <a:rect l="0" t="0" r="0" b="0"/>
              <a:pathLst>
                <a:path w="437127" h="470777">
                  <a:moveTo>
                    <a:pt x="9396" y="33354"/>
                  </a:moveTo>
                  <a:lnTo>
                    <a:pt x="9396" y="33354"/>
                  </a:lnTo>
                  <a:lnTo>
                    <a:pt x="26730" y="33354"/>
                  </a:lnTo>
                  <a:lnTo>
                    <a:pt x="27302" y="34412"/>
                  </a:lnTo>
                  <a:lnTo>
                    <a:pt x="27938" y="38410"/>
                  </a:lnTo>
                  <a:lnTo>
                    <a:pt x="29165" y="39900"/>
                  </a:lnTo>
                  <a:lnTo>
                    <a:pt x="33352" y="41555"/>
                  </a:lnTo>
                  <a:lnTo>
                    <a:pt x="34891" y="44113"/>
                  </a:lnTo>
                  <a:lnTo>
                    <a:pt x="44247" y="80586"/>
                  </a:lnTo>
                  <a:lnTo>
                    <a:pt x="46052" y="112907"/>
                  </a:lnTo>
                  <a:lnTo>
                    <a:pt x="52124" y="157585"/>
                  </a:lnTo>
                  <a:lnTo>
                    <a:pt x="55571" y="197633"/>
                  </a:lnTo>
                  <a:lnTo>
                    <a:pt x="56591" y="236311"/>
                  </a:lnTo>
                  <a:lnTo>
                    <a:pt x="51837" y="274582"/>
                  </a:lnTo>
                  <a:lnTo>
                    <a:pt x="48783" y="312733"/>
                  </a:lnTo>
                  <a:lnTo>
                    <a:pt x="47877" y="350848"/>
                  </a:lnTo>
                  <a:lnTo>
                    <a:pt x="47572" y="392990"/>
                  </a:lnTo>
                  <a:lnTo>
                    <a:pt x="48561" y="436097"/>
                  </a:lnTo>
                  <a:lnTo>
                    <a:pt x="56905" y="470776"/>
                  </a:lnTo>
                  <a:lnTo>
                    <a:pt x="62042" y="466232"/>
                  </a:lnTo>
                  <a:lnTo>
                    <a:pt x="62486" y="462698"/>
                  </a:lnTo>
                  <a:lnTo>
                    <a:pt x="57640" y="421072"/>
                  </a:lnTo>
                  <a:lnTo>
                    <a:pt x="57205" y="385065"/>
                  </a:lnTo>
                  <a:lnTo>
                    <a:pt x="57102" y="352653"/>
                  </a:lnTo>
                  <a:lnTo>
                    <a:pt x="57057" y="319904"/>
                  </a:lnTo>
                  <a:lnTo>
                    <a:pt x="55978" y="287709"/>
                  </a:lnTo>
                  <a:lnTo>
                    <a:pt x="51972" y="255762"/>
                  </a:lnTo>
                  <a:lnTo>
                    <a:pt x="46663" y="223924"/>
                  </a:lnTo>
                  <a:lnTo>
                    <a:pt x="37724" y="179072"/>
                  </a:lnTo>
                  <a:lnTo>
                    <a:pt x="31195" y="138971"/>
                  </a:lnTo>
                  <a:lnTo>
                    <a:pt x="26438" y="100279"/>
                  </a:lnTo>
                  <a:lnTo>
                    <a:pt x="15350" y="54335"/>
                  </a:lnTo>
                  <a:lnTo>
                    <a:pt x="1350" y="8365"/>
                  </a:lnTo>
                  <a:lnTo>
                    <a:pt x="163" y="0"/>
                  </a:lnTo>
                  <a:lnTo>
                    <a:pt x="0" y="1949"/>
                  </a:lnTo>
                  <a:lnTo>
                    <a:pt x="17183" y="44711"/>
                  </a:lnTo>
                  <a:lnTo>
                    <a:pt x="38882" y="86985"/>
                  </a:lnTo>
                  <a:lnTo>
                    <a:pt x="57291" y="127561"/>
                  </a:lnTo>
                  <a:lnTo>
                    <a:pt x="78973" y="166395"/>
                  </a:lnTo>
                  <a:lnTo>
                    <a:pt x="105506" y="204713"/>
                  </a:lnTo>
                  <a:lnTo>
                    <a:pt x="133475" y="242877"/>
                  </a:lnTo>
                  <a:lnTo>
                    <a:pt x="166315" y="288642"/>
                  </a:lnTo>
                  <a:lnTo>
                    <a:pt x="210016" y="335083"/>
                  </a:lnTo>
                  <a:lnTo>
                    <a:pt x="256066" y="368441"/>
                  </a:lnTo>
                  <a:lnTo>
                    <a:pt x="279098" y="380172"/>
                  </a:lnTo>
                  <a:lnTo>
                    <a:pt x="319059" y="385040"/>
                  </a:lnTo>
                  <a:lnTo>
                    <a:pt x="339156" y="380504"/>
                  </a:lnTo>
                  <a:lnTo>
                    <a:pt x="358516" y="372457"/>
                  </a:lnTo>
                  <a:lnTo>
                    <a:pt x="377657" y="353257"/>
                  </a:lnTo>
                  <a:lnTo>
                    <a:pt x="401901" y="309059"/>
                  </a:lnTo>
                  <a:lnTo>
                    <a:pt x="420656" y="266320"/>
                  </a:lnTo>
                  <a:lnTo>
                    <a:pt x="433493" y="223658"/>
                  </a:lnTo>
                  <a:lnTo>
                    <a:pt x="437126" y="178385"/>
                  </a:lnTo>
                  <a:lnTo>
                    <a:pt x="436565" y="159196"/>
                  </a:lnTo>
                  <a:lnTo>
                    <a:pt x="428285" y="116360"/>
                  </a:lnTo>
                  <a:lnTo>
                    <a:pt x="416787" y="74303"/>
                  </a:lnTo>
                  <a:lnTo>
                    <a:pt x="402551" y="52654"/>
                  </a:lnTo>
                  <a:lnTo>
                    <a:pt x="401674" y="49396"/>
                  </a:lnTo>
                  <a:lnTo>
                    <a:pt x="400031" y="47224"/>
                  </a:lnTo>
                  <a:lnTo>
                    <a:pt x="390396" y="428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6" name="SMARTInkShape-Group39"/>
          <p:cNvGrpSpPr/>
          <p:nvPr/>
        </p:nvGrpSpPr>
        <p:grpSpPr>
          <a:xfrm>
            <a:off x="762000" y="2867025"/>
            <a:ext cx="4537627" cy="1148110"/>
            <a:chOff x="762000" y="2867025"/>
            <a:chExt cx="4537627" cy="1148110"/>
          </a:xfrm>
        </p:grpSpPr>
        <p:sp>
          <p:nvSpPr>
            <p:cNvPr id="28" name="SMARTInkShape-199"/>
            <p:cNvSpPr/>
            <p:nvPr>
              <p:custDataLst>
                <p:tags r:id="rId3"/>
              </p:custDataLst>
            </p:nvPr>
          </p:nvSpPr>
          <p:spPr>
            <a:xfrm>
              <a:off x="2080919" y="3143455"/>
              <a:ext cx="223476" cy="171104"/>
            </a:xfrm>
            <a:custGeom>
              <a:avLst/>
              <a:gdLst/>
              <a:ahLst/>
              <a:cxnLst/>
              <a:rect l="0" t="0" r="0" b="0"/>
              <a:pathLst>
                <a:path w="223476" h="171104">
                  <a:moveTo>
                    <a:pt x="5056" y="47420"/>
                  </a:moveTo>
                  <a:lnTo>
                    <a:pt x="5056" y="47420"/>
                  </a:lnTo>
                  <a:lnTo>
                    <a:pt x="0" y="37307"/>
                  </a:lnTo>
                  <a:lnTo>
                    <a:pt x="339" y="26697"/>
                  </a:lnTo>
                  <a:lnTo>
                    <a:pt x="5493" y="5063"/>
                  </a:lnTo>
                  <a:lnTo>
                    <a:pt x="7464" y="3307"/>
                  </a:lnTo>
                  <a:lnTo>
                    <a:pt x="9836" y="2136"/>
                  </a:lnTo>
                  <a:lnTo>
                    <a:pt x="45736" y="0"/>
                  </a:lnTo>
                  <a:lnTo>
                    <a:pt x="60530" y="5531"/>
                  </a:lnTo>
                  <a:lnTo>
                    <a:pt x="86404" y="17722"/>
                  </a:lnTo>
                  <a:lnTo>
                    <a:pt x="128017" y="36380"/>
                  </a:lnTo>
                  <a:lnTo>
                    <a:pt x="166810" y="66994"/>
                  </a:lnTo>
                  <a:lnTo>
                    <a:pt x="199403" y="94521"/>
                  </a:lnTo>
                  <a:lnTo>
                    <a:pt x="219150" y="125668"/>
                  </a:lnTo>
                  <a:lnTo>
                    <a:pt x="222655" y="139279"/>
                  </a:lnTo>
                  <a:lnTo>
                    <a:pt x="223475" y="150335"/>
                  </a:lnTo>
                  <a:lnTo>
                    <a:pt x="222635" y="154130"/>
                  </a:lnTo>
                  <a:lnTo>
                    <a:pt x="221017" y="156660"/>
                  </a:lnTo>
                  <a:lnTo>
                    <a:pt x="205759" y="165777"/>
                  </a:lnTo>
                  <a:lnTo>
                    <a:pt x="188466" y="169625"/>
                  </a:lnTo>
                  <a:lnTo>
                    <a:pt x="145984" y="171103"/>
                  </a:lnTo>
                  <a:lnTo>
                    <a:pt x="103959" y="163613"/>
                  </a:lnTo>
                  <a:lnTo>
                    <a:pt x="52681" y="1521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200"/>
            <p:cNvSpPr/>
            <p:nvPr>
              <p:custDataLst>
                <p:tags r:id="rId4"/>
              </p:custDataLst>
            </p:nvPr>
          </p:nvSpPr>
          <p:spPr>
            <a:xfrm>
              <a:off x="2066925" y="3200400"/>
              <a:ext cx="95251" cy="351685"/>
            </a:xfrm>
            <a:custGeom>
              <a:avLst/>
              <a:gdLst/>
              <a:ahLst/>
              <a:cxnLst/>
              <a:rect l="0" t="0" r="0" b="0"/>
              <a:pathLst>
                <a:path w="95251" h="351685">
                  <a:moveTo>
                    <a:pt x="0" y="0"/>
                  </a:moveTo>
                  <a:lnTo>
                    <a:pt x="0" y="0"/>
                  </a:lnTo>
                  <a:lnTo>
                    <a:pt x="28648" y="31471"/>
                  </a:lnTo>
                  <a:lnTo>
                    <a:pt x="50454" y="77290"/>
                  </a:lnTo>
                  <a:lnTo>
                    <a:pt x="59466" y="96793"/>
                  </a:lnTo>
                  <a:lnTo>
                    <a:pt x="68073" y="140985"/>
                  </a:lnTo>
                  <a:lnTo>
                    <a:pt x="79651" y="185658"/>
                  </a:lnTo>
                  <a:lnTo>
                    <a:pt x="77979" y="228702"/>
                  </a:lnTo>
                  <a:lnTo>
                    <a:pt x="79374" y="274050"/>
                  </a:lnTo>
                  <a:lnTo>
                    <a:pt x="85947" y="315959"/>
                  </a:lnTo>
                  <a:lnTo>
                    <a:pt x="95124" y="351684"/>
                  </a:lnTo>
                  <a:lnTo>
                    <a:pt x="95250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201"/>
            <p:cNvSpPr/>
            <p:nvPr>
              <p:custDataLst>
                <p:tags r:id="rId5"/>
              </p:custDataLst>
            </p:nvPr>
          </p:nvSpPr>
          <p:spPr>
            <a:xfrm>
              <a:off x="1777522" y="3200400"/>
              <a:ext cx="239599" cy="207262"/>
            </a:xfrm>
            <a:custGeom>
              <a:avLst/>
              <a:gdLst/>
              <a:ahLst/>
              <a:cxnLst/>
              <a:rect l="0" t="0" r="0" b="0"/>
              <a:pathLst>
                <a:path w="239599" h="207262">
                  <a:moveTo>
                    <a:pt x="156053" y="38100"/>
                  </a:moveTo>
                  <a:lnTo>
                    <a:pt x="156053" y="38100"/>
                  </a:lnTo>
                  <a:lnTo>
                    <a:pt x="141588" y="23635"/>
                  </a:lnTo>
                  <a:lnTo>
                    <a:pt x="136219" y="21088"/>
                  </a:lnTo>
                  <a:lnTo>
                    <a:pt x="93274" y="19169"/>
                  </a:lnTo>
                  <a:lnTo>
                    <a:pt x="63604" y="34255"/>
                  </a:lnTo>
                  <a:lnTo>
                    <a:pt x="25357" y="72966"/>
                  </a:lnTo>
                  <a:lnTo>
                    <a:pt x="7979" y="99472"/>
                  </a:lnTo>
                  <a:lnTo>
                    <a:pt x="990" y="116176"/>
                  </a:lnTo>
                  <a:lnTo>
                    <a:pt x="0" y="131362"/>
                  </a:lnTo>
                  <a:lnTo>
                    <a:pt x="8215" y="157455"/>
                  </a:lnTo>
                  <a:lnTo>
                    <a:pt x="24898" y="189029"/>
                  </a:lnTo>
                  <a:lnTo>
                    <a:pt x="37437" y="197960"/>
                  </a:lnTo>
                  <a:lnTo>
                    <a:pt x="45225" y="201823"/>
                  </a:lnTo>
                  <a:lnTo>
                    <a:pt x="86526" y="207261"/>
                  </a:lnTo>
                  <a:lnTo>
                    <a:pt x="123811" y="203815"/>
                  </a:lnTo>
                  <a:lnTo>
                    <a:pt x="163795" y="192111"/>
                  </a:lnTo>
                  <a:lnTo>
                    <a:pt x="204907" y="164476"/>
                  </a:lnTo>
                  <a:lnTo>
                    <a:pt x="222504" y="145865"/>
                  </a:lnTo>
                  <a:lnTo>
                    <a:pt x="234421" y="126945"/>
                  </a:lnTo>
                  <a:lnTo>
                    <a:pt x="239598" y="107934"/>
                  </a:lnTo>
                  <a:lnTo>
                    <a:pt x="236076" y="83839"/>
                  </a:lnTo>
                  <a:lnTo>
                    <a:pt x="228329" y="61648"/>
                  </a:lnTo>
                  <a:lnTo>
                    <a:pt x="214275" y="41667"/>
                  </a:lnTo>
                  <a:lnTo>
                    <a:pt x="169892" y="16467"/>
                  </a:lnTo>
                  <a:lnTo>
                    <a:pt x="13700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202"/>
            <p:cNvSpPr/>
            <p:nvPr>
              <p:custDataLst>
                <p:tags r:id="rId6"/>
              </p:custDataLst>
            </p:nvPr>
          </p:nvSpPr>
          <p:spPr>
            <a:xfrm>
              <a:off x="1359298" y="3157184"/>
              <a:ext cx="306665" cy="224149"/>
            </a:xfrm>
            <a:custGeom>
              <a:avLst/>
              <a:gdLst/>
              <a:ahLst/>
              <a:cxnLst/>
              <a:rect l="0" t="0" r="0" b="0"/>
              <a:pathLst>
                <a:path w="306665" h="224149">
                  <a:moveTo>
                    <a:pt x="221852" y="62266"/>
                  </a:moveTo>
                  <a:lnTo>
                    <a:pt x="221852" y="62266"/>
                  </a:lnTo>
                  <a:lnTo>
                    <a:pt x="221852" y="57209"/>
                  </a:lnTo>
                  <a:lnTo>
                    <a:pt x="224674" y="51905"/>
                  </a:lnTo>
                  <a:lnTo>
                    <a:pt x="237040" y="36756"/>
                  </a:lnTo>
                  <a:lnTo>
                    <a:pt x="239186" y="30467"/>
                  </a:lnTo>
                  <a:lnTo>
                    <a:pt x="238700" y="27308"/>
                  </a:lnTo>
                  <a:lnTo>
                    <a:pt x="235337" y="20977"/>
                  </a:lnTo>
                  <a:lnTo>
                    <a:pt x="222437" y="11462"/>
                  </a:lnTo>
                  <a:lnTo>
                    <a:pt x="182575" y="3129"/>
                  </a:lnTo>
                  <a:lnTo>
                    <a:pt x="163120" y="0"/>
                  </a:lnTo>
                  <a:lnTo>
                    <a:pt x="116137" y="3792"/>
                  </a:lnTo>
                  <a:lnTo>
                    <a:pt x="71148" y="9911"/>
                  </a:lnTo>
                  <a:lnTo>
                    <a:pt x="32745" y="22369"/>
                  </a:lnTo>
                  <a:lnTo>
                    <a:pt x="2085" y="45109"/>
                  </a:lnTo>
                  <a:lnTo>
                    <a:pt x="199" y="48711"/>
                  </a:lnTo>
                  <a:lnTo>
                    <a:pt x="0" y="52171"/>
                  </a:lnTo>
                  <a:lnTo>
                    <a:pt x="926" y="55536"/>
                  </a:lnTo>
                  <a:lnTo>
                    <a:pt x="12341" y="70385"/>
                  </a:lnTo>
                  <a:lnTo>
                    <a:pt x="29129" y="83134"/>
                  </a:lnTo>
                  <a:lnTo>
                    <a:pt x="76058" y="100187"/>
                  </a:lnTo>
                  <a:lnTo>
                    <a:pt x="116212" y="112660"/>
                  </a:lnTo>
                  <a:lnTo>
                    <a:pt x="154921" y="126940"/>
                  </a:lnTo>
                  <a:lnTo>
                    <a:pt x="196023" y="140695"/>
                  </a:lnTo>
                  <a:lnTo>
                    <a:pt x="236071" y="155354"/>
                  </a:lnTo>
                  <a:lnTo>
                    <a:pt x="278048" y="169789"/>
                  </a:lnTo>
                  <a:lnTo>
                    <a:pt x="291983" y="179198"/>
                  </a:lnTo>
                  <a:lnTo>
                    <a:pt x="300647" y="190436"/>
                  </a:lnTo>
                  <a:lnTo>
                    <a:pt x="306664" y="211057"/>
                  </a:lnTo>
                  <a:lnTo>
                    <a:pt x="298705" y="215884"/>
                  </a:lnTo>
                  <a:lnTo>
                    <a:pt x="279195" y="221730"/>
                  </a:lnTo>
                  <a:lnTo>
                    <a:pt x="239673" y="223867"/>
                  </a:lnTo>
                  <a:lnTo>
                    <a:pt x="193115" y="224148"/>
                  </a:lnTo>
                  <a:lnTo>
                    <a:pt x="145631" y="216646"/>
                  </a:lnTo>
                  <a:lnTo>
                    <a:pt x="107548" y="210000"/>
                  </a:lnTo>
                  <a:lnTo>
                    <a:pt x="40877" y="1956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203"/>
            <p:cNvSpPr/>
            <p:nvPr>
              <p:custDataLst>
                <p:tags r:id="rId7"/>
              </p:custDataLst>
            </p:nvPr>
          </p:nvSpPr>
          <p:spPr>
            <a:xfrm>
              <a:off x="762000" y="3333751"/>
              <a:ext cx="409576" cy="9525"/>
            </a:xfrm>
            <a:custGeom>
              <a:avLst/>
              <a:gdLst/>
              <a:ahLst/>
              <a:cxnLst/>
              <a:rect l="0" t="0" r="0" b="0"/>
              <a:pathLst>
                <a:path w="409576" h="9525">
                  <a:moveTo>
                    <a:pt x="0" y="9524"/>
                  </a:moveTo>
                  <a:lnTo>
                    <a:pt x="0" y="9524"/>
                  </a:lnTo>
                  <a:lnTo>
                    <a:pt x="5057" y="4467"/>
                  </a:lnTo>
                  <a:lnTo>
                    <a:pt x="10361" y="1985"/>
                  </a:lnTo>
                  <a:lnTo>
                    <a:pt x="52193" y="173"/>
                  </a:lnTo>
                  <a:lnTo>
                    <a:pt x="99327" y="33"/>
                  </a:lnTo>
                  <a:lnTo>
                    <a:pt x="141849" y="9"/>
                  </a:lnTo>
                  <a:lnTo>
                    <a:pt x="187962" y="2"/>
                  </a:lnTo>
                  <a:lnTo>
                    <a:pt x="222180" y="0"/>
                  </a:lnTo>
                  <a:lnTo>
                    <a:pt x="256438" y="0"/>
                  </a:lnTo>
                  <a:lnTo>
                    <a:pt x="300584" y="1057"/>
                  </a:lnTo>
                  <a:lnTo>
                    <a:pt x="344590" y="6545"/>
                  </a:lnTo>
                  <a:lnTo>
                    <a:pt x="409575" y="9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204"/>
            <p:cNvSpPr/>
            <p:nvPr>
              <p:custDataLst>
                <p:tags r:id="rId8"/>
              </p:custDataLst>
            </p:nvPr>
          </p:nvSpPr>
          <p:spPr>
            <a:xfrm>
              <a:off x="2295525" y="2905125"/>
              <a:ext cx="514351" cy="437963"/>
            </a:xfrm>
            <a:custGeom>
              <a:avLst/>
              <a:gdLst/>
              <a:ahLst/>
              <a:cxnLst/>
              <a:rect l="0" t="0" r="0" b="0"/>
              <a:pathLst>
                <a:path w="514351" h="437963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10361" y="2822"/>
                  </a:lnTo>
                  <a:lnTo>
                    <a:pt x="16247" y="6546"/>
                  </a:lnTo>
                  <a:lnTo>
                    <a:pt x="22390" y="8201"/>
                  </a:lnTo>
                  <a:lnTo>
                    <a:pt x="28648" y="14581"/>
                  </a:lnTo>
                  <a:lnTo>
                    <a:pt x="55861" y="59327"/>
                  </a:lnTo>
                  <a:lnTo>
                    <a:pt x="77631" y="103284"/>
                  </a:lnTo>
                  <a:lnTo>
                    <a:pt x="85443" y="141257"/>
                  </a:lnTo>
                  <a:lnTo>
                    <a:pt x="99165" y="185552"/>
                  </a:lnTo>
                  <a:lnTo>
                    <a:pt x="109345" y="231132"/>
                  </a:lnTo>
                  <a:lnTo>
                    <a:pt x="113890" y="272977"/>
                  </a:lnTo>
                  <a:lnTo>
                    <a:pt x="121469" y="316302"/>
                  </a:lnTo>
                  <a:lnTo>
                    <a:pt x="130690" y="363281"/>
                  </a:lnTo>
                  <a:lnTo>
                    <a:pt x="135384" y="394800"/>
                  </a:lnTo>
                  <a:lnTo>
                    <a:pt x="142217" y="427328"/>
                  </a:lnTo>
                  <a:lnTo>
                    <a:pt x="142437" y="430935"/>
                  </a:lnTo>
                  <a:lnTo>
                    <a:pt x="143641" y="433340"/>
                  </a:lnTo>
                  <a:lnTo>
                    <a:pt x="145502" y="434944"/>
                  </a:lnTo>
                  <a:lnTo>
                    <a:pt x="151996" y="437962"/>
                  </a:lnTo>
                  <a:lnTo>
                    <a:pt x="152347" y="396680"/>
                  </a:lnTo>
                  <a:lnTo>
                    <a:pt x="152390" y="353641"/>
                  </a:lnTo>
                  <a:lnTo>
                    <a:pt x="153456" y="309078"/>
                  </a:lnTo>
                  <a:lnTo>
                    <a:pt x="165657" y="270856"/>
                  </a:lnTo>
                  <a:lnTo>
                    <a:pt x="181048" y="248616"/>
                  </a:lnTo>
                  <a:lnTo>
                    <a:pt x="184199" y="245119"/>
                  </a:lnTo>
                  <a:lnTo>
                    <a:pt x="193344" y="241233"/>
                  </a:lnTo>
                  <a:lnTo>
                    <a:pt x="206349" y="238739"/>
                  </a:lnTo>
                  <a:lnTo>
                    <a:pt x="223771" y="248420"/>
                  </a:lnTo>
                  <a:lnTo>
                    <a:pt x="260078" y="289156"/>
                  </a:lnTo>
                  <a:lnTo>
                    <a:pt x="275544" y="317193"/>
                  </a:lnTo>
                  <a:lnTo>
                    <a:pt x="288370" y="340927"/>
                  </a:lnTo>
                  <a:lnTo>
                    <a:pt x="305576" y="358543"/>
                  </a:lnTo>
                  <a:lnTo>
                    <a:pt x="316787" y="367844"/>
                  </a:lnTo>
                  <a:lnTo>
                    <a:pt x="330106" y="382864"/>
                  </a:lnTo>
                  <a:lnTo>
                    <a:pt x="354124" y="394573"/>
                  </a:lnTo>
                  <a:lnTo>
                    <a:pt x="358850" y="395340"/>
                  </a:lnTo>
                  <a:lnTo>
                    <a:pt x="369744" y="393371"/>
                  </a:lnTo>
                  <a:lnTo>
                    <a:pt x="387778" y="386312"/>
                  </a:lnTo>
                  <a:lnTo>
                    <a:pt x="397418" y="377716"/>
                  </a:lnTo>
                  <a:lnTo>
                    <a:pt x="408795" y="358155"/>
                  </a:lnTo>
                  <a:lnTo>
                    <a:pt x="414520" y="341213"/>
                  </a:lnTo>
                  <a:lnTo>
                    <a:pt x="418497" y="295053"/>
                  </a:lnTo>
                  <a:lnTo>
                    <a:pt x="419047" y="251363"/>
                  </a:lnTo>
                  <a:lnTo>
                    <a:pt x="409691" y="219409"/>
                  </a:lnTo>
                  <a:lnTo>
                    <a:pt x="409609" y="224230"/>
                  </a:lnTo>
                  <a:lnTo>
                    <a:pt x="412413" y="229480"/>
                  </a:lnTo>
                  <a:lnTo>
                    <a:pt x="414642" y="232362"/>
                  </a:lnTo>
                  <a:lnTo>
                    <a:pt x="427502" y="279982"/>
                  </a:lnTo>
                  <a:lnTo>
                    <a:pt x="449657" y="324345"/>
                  </a:lnTo>
                  <a:lnTo>
                    <a:pt x="469795" y="367786"/>
                  </a:lnTo>
                  <a:lnTo>
                    <a:pt x="484451" y="387198"/>
                  </a:lnTo>
                  <a:lnTo>
                    <a:pt x="514350" y="409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205"/>
            <p:cNvSpPr/>
            <p:nvPr>
              <p:custDataLst>
                <p:tags r:id="rId9"/>
              </p:custDataLst>
            </p:nvPr>
          </p:nvSpPr>
          <p:spPr>
            <a:xfrm>
              <a:off x="2647950" y="30194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206"/>
            <p:cNvSpPr/>
            <p:nvPr>
              <p:custDataLst>
                <p:tags r:id="rId10"/>
              </p:custDataLst>
            </p:nvPr>
          </p:nvSpPr>
          <p:spPr>
            <a:xfrm>
              <a:off x="2905125" y="3086100"/>
              <a:ext cx="225568" cy="199631"/>
            </a:xfrm>
            <a:custGeom>
              <a:avLst/>
              <a:gdLst/>
              <a:ahLst/>
              <a:cxnLst/>
              <a:rect l="0" t="0" r="0" b="0"/>
              <a:pathLst>
                <a:path w="225568" h="199631">
                  <a:moveTo>
                    <a:pt x="123825" y="0"/>
                  </a:moveTo>
                  <a:lnTo>
                    <a:pt x="123825" y="0"/>
                  </a:lnTo>
                  <a:lnTo>
                    <a:pt x="115624" y="0"/>
                  </a:lnTo>
                  <a:lnTo>
                    <a:pt x="93752" y="7539"/>
                  </a:lnTo>
                  <a:lnTo>
                    <a:pt x="75756" y="11759"/>
                  </a:lnTo>
                  <a:lnTo>
                    <a:pt x="62244" y="15810"/>
                  </a:lnTo>
                  <a:lnTo>
                    <a:pt x="23523" y="23680"/>
                  </a:lnTo>
                  <a:lnTo>
                    <a:pt x="12924" y="32044"/>
                  </a:lnTo>
                  <a:lnTo>
                    <a:pt x="8616" y="37238"/>
                  </a:lnTo>
                  <a:lnTo>
                    <a:pt x="6802" y="41758"/>
                  </a:lnTo>
                  <a:lnTo>
                    <a:pt x="6652" y="45831"/>
                  </a:lnTo>
                  <a:lnTo>
                    <a:pt x="7609" y="49604"/>
                  </a:lnTo>
                  <a:lnTo>
                    <a:pt x="14318" y="56618"/>
                  </a:lnTo>
                  <a:lnTo>
                    <a:pt x="32817" y="66517"/>
                  </a:lnTo>
                  <a:lnTo>
                    <a:pt x="72570" y="84400"/>
                  </a:lnTo>
                  <a:lnTo>
                    <a:pt x="114641" y="101769"/>
                  </a:lnTo>
                  <a:lnTo>
                    <a:pt x="159797" y="124486"/>
                  </a:lnTo>
                  <a:lnTo>
                    <a:pt x="207153" y="148058"/>
                  </a:lnTo>
                  <a:lnTo>
                    <a:pt x="218363" y="155056"/>
                  </a:lnTo>
                  <a:lnTo>
                    <a:pt x="221775" y="159462"/>
                  </a:lnTo>
                  <a:lnTo>
                    <a:pt x="225567" y="170003"/>
                  </a:lnTo>
                  <a:lnTo>
                    <a:pt x="224461" y="174718"/>
                  </a:lnTo>
                  <a:lnTo>
                    <a:pt x="217588" y="182780"/>
                  </a:lnTo>
                  <a:lnTo>
                    <a:pt x="201819" y="193269"/>
                  </a:lnTo>
                  <a:lnTo>
                    <a:pt x="178684" y="198023"/>
                  </a:lnTo>
                  <a:lnTo>
                    <a:pt x="141364" y="199630"/>
                  </a:lnTo>
                  <a:lnTo>
                    <a:pt x="97146" y="197124"/>
                  </a:lnTo>
                  <a:lnTo>
                    <a:pt x="57525" y="186752"/>
                  </a:lnTo>
                  <a:lnTo>
                    <a:pt x="26728" y="173454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207"/>
            <p:cNvSpPr/>
            <p:nvPr>
              <p:custDataLst>
                <p:tags r:id="rId11"/>
              </p:custDataLst>
            </p:nvPr>
          </p:nvSpPr>
          <p:spPr>
            <a:xfrm>
              <a:off x="3190875" y="2867025"/>
              <a:ext cx="133351" cy="495301"/>
            </a:xfrm>
            <a:custGeom>
              <a:avLst/>
              <a:gdLst/>
              <a:ahLst/>
              <a:cxnLst/>
              <a:rect l="0" t="0" r="0" b="0"/>
              <a:pathLst>
                <a:path w="133351" h="49530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2822"/>
                  </a:lnTo>
                  <a:lnTo>
                    <a:pt x="13257" y="5057"/>
                  </a:lnTo>
                  <a:lnTo>
                    <a:pt x="16475" y="10361"/>
                  </a:lnTo>
                  <a:lnTo>
                    <a:pt x="27374" y="34173"/>
                  </a:lnTo>
                  <a:lnTo>
                    <a:pt x="40684" y="58809"/>
                  </a:lnTo>
                  <a:lnTo>
                    <a:pt x="49076" y="101222"/>
                  </a:lnTo>
                  <a:lnTo>
                    <a:pt x="54758" y="144644"/>
                  </a:lnTo>
                  <a:lnTo>
                    <a:pt x="59263" y="191024"/>
                  </a:lnTo>
                  <a:lnTo>
                    <a:pt x="67301" y="238280"/>
                  </a:lnTo>
                  <a:lnTo>
                    <a:pt x="73563" y="285796"/>
                  </a:lnTo>
                  <a:lnTo>
                    <a:pt x="78241" y="333389"/>
                  </a:lnTo>
                  <a:lnTo>
                    <a:pt x="86330" y="378182"/>
                  </a:lnTo>
                  <a:lnTo>
                    <a:pt x="95429" y="415443"/>
                  </a:lnTo>
                  <a:lnTo>
                    <a:pt x="111148" y="458639"/>
                  </a:lnTo>
                  <a:lnTo>
                    <a:pt x="123631" y="484172"/>
                  </a:lnTo>
                  <a:lnTo>
                    <a:pt x="133350" y="495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208"/>
            <p:cNvSpPr/>
            <p:nvPr>
              <p:custDataLst>
                <p:tags r:id="rId12"/>
              </p:custDataLst>
            </p:nvPr>
          </p:nvSpPr>
          <p:spPr>
            <a:xfrm>
              <a:off x="3152775" y="3124200"/>
              <a:ext cx="371476" cy="200026"/>
            </a:xfrm>
            <a:custGeom>
              <a:avLst/>
              <a:gdLst/>
              <a:ahLst/>
              <a:cxnLst/>
              <a:rect l="0" t="0" r="0" b="0"/>
              <a:pathLst>
                <a:path w="371476" h="200026">
                  <a:moveTo>
                    <a:pt x="0" y="0"/>
                  </a:moveTo>
                  <a:lnTo>
                    <a:pt x="0" y="0"/>
                  </a:lnTo>
                  <a:lnTo>
                    <a:pt x="37560" y="0"/>
                  </a:lnTo>
                  <a:lnTo>
                    <a:pt x="83698" y="0"/>
                  </a:lnTo>
                  <a:lnTo>
                    <a:pt x="120990" y="0"/>
                  </a:lnTo>
                  <a:lnTo>
                    <a:pt x="158851" y="0"/>
                  </a:lnTo>
                  <a:lnTo>
                    <a:pt x="195821" y="0"/>
                  </a:lnTo>
                  <a:lnTo>
                    <a:pt x="240117" y="0"/>
                  </a:lnTo>
                  <a:lnTo>
                    <a:pt x="286238" y="0"/>
                  </a:lnTo>
                  <a:lnTo>
                    <a:pt x="306190" y="0"/>
                  </a:lnTo>
                  <a:lnTo>
                    <a:pt x="308901" y="1058"/>
                  </a:lnTo>
                  <a:lnTo>
                    <a:pt x="310710" y="2822"/>
                  </a:lnTo>
                  <a:lnTo>
                    <a:pt x="316076" y="10361"/>
                  </a:lnTo>
                  <a:lnTo>
                    <a:pt x="318667" y="13257"/>
                  </a:lnTo>
                  <a:lnTo>
                    <a:pt x="319337" y="17305"/>
                  </a:lnTo>
                  <a:lnTo>
                    <a:pt x="314497" y="64482"/>
                  </a:lnTo>
                  <a:lnTo>
                    <a:pt x="314340" y="107339"/>
                  </a:lnTo>
                  <a:lnTo>
                    <a:pt x="315388" y="126819"/>
                  </a:lnTo>
                  <a:lnTo>
                    <a:pt x="327583" y="158726"/>
                  </a:lnTo>
                  <a:lnTo>
                    <a:pt x="340894" y="177599"/>
                  </a:lnTo>
                  <a:lnTo>
                    <a:pt x="355829" y="192440"/>
                  </a:lnTo>
                  <a:lnTo>
                    <a:pt x="371475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209"/>
            <p:cNvSpPr/>
            <p:nvPr>
              <p:custDataLst>
                <p:tags r:id="rId13"/>
              </p:custDataLst>
            </p:nvPr>
          </p:nvSpPr>
          <p:spPr>
            <a:xfrm>
              <a:off x="3419475" y="30099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210"/>
            <p:cNvSpPr/>
            <p:nvPr>
              <p:custDataLst>
                <p:tags r:id="rId14"/>
              </p:custDataLst>
            </p:nvPr>
          </p:nvSpPr>
          <p:spPr>
            <a:xfrm>
              <a:off x="4229100" y="3086103"/>
              <a:ext cx="295276" cy="223709"/>
            </a:xfrm>
            <a:custGeom>
              <a:avLst/>
              <a:gdLst/>
              <a:ahLst/>
              <a:cxnLst/>
              <a:rect l="0" t="0" r="0" b="0"/>
              <a:pathLst>
                <a:path w="295276" h="223709">
                  <a:moveTo>
                    <a:pt x="0" y="28572"/>
                  </a:moveTo>
                  <a:lnTo>
                    <a:pt x="0" y="28572"/>
                  </a:lnTo>
                  <a:lnTo>
                    <a:pt x="0" y="23515"/>
                  </a:lnTo>
                  <a:lnTo>
                    <a:pt x="1058" y="22026"/>
                  </a:lnTo>
                  <a:lnTo>
                    <a:pt x="2822" y="21033"/>
                  </a:lnTo>
                  <a:lnTo>
                    <a:pt x="8201" y="19439"/>
                  </a:lnTo>
                  <a:lnTo>
                    <a:pt x="50604" y="19070"/>
                  </a:lnTo>
                  <a:lnTo>
                    <a:pt x="93644" y="16229"/>
                  </a:lnTo>
                  <a:lnTo>
                    <a:pt x="138089" y="10847"/>
                  </a:lnTo>
                  <a:lnTo>
                    <a:pt x="175089" y="9915"/>
                  </a:lnTo>
                  <a:lnTo>
                    <a:pt x="217912" y="3053"/>
                  </a:lnTo>
                  <a:lnTo>
                    <a:pt x="261490" y="400"/>
                  </a:lnTo>
                  <a:lnTo>
                    <a:pt x="294653" y="0"/>
                  </a:lnTo>
                  <a:lnTo>
                    <a:pt x="295220" y="26512"/>
                  </a:lnTo>
                  <a:lnTo>
                    <a:pt x="287729" y="67655"/>
                  </a:lnTo>
                  <a:lnTo>
                    <a:pt x="283514" y="92716"/>
                  </a:lnTo>
                  <a:lnTo>
                    <a:pt x="278385" y="116369"/>
                  </a:lnTo>
                  <a:lnTo>
                    <a:pt x="278243" y="134268"/>
                  </a:lnTo>
                  <a:lnTo>
                    <a:pt x="284552" y="181093"/>
                  </a:lnTo>
                  <a:lnTo>
                    <a:pt x="285719" y="222852"/>
                  </a:lnTo>
                  <a:lnTo>
                    <a:pt x="286788" y="223708"/>
                  </a:lnTo>
                  <a:lnTo>
                    <a:pt x="295275" y="2190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211"/>
            <p:cNvSpPr/>
            <p:nvPr>
              <p:custDataLst>
                <p:tags r:id="rId15"/>
              </p:custDataLst>
            </p:nvPr>
          </p:nvSpPr>
          <p:spPr>
            <a:xfrm>
              <a:off x="3879992" y="2916763"/>
              <a:ext cx="501509" cy="388413"/>
            </a:xfrm>
            <a:custGeom>
              <a:avLst/>
              <a:gdLst/>
              <a:ahLst/>
              <a:cxnLst/>
              <a:rect l="0" t="0" r="0" b="0"/>
              <a:pathLst>
                <a:path w="501509" h="388413">
                  <a:moveTo>
                    <a:pt x="215758" y="216962"/>
                  </a:moveTo>
                  <a:lnTo>
                    <a:pt x="215758" y="216962"/>
                  </a:lnTo>
                  <a:lnTo>
                    <a:pt x="210701" y="216962"/>
                  </a:lnTo>
                  <a:lnTo>
                    <a:pt x="209212" y="215904"/>
                  </a:lnTo>
                  <a:lnTo>
                    <a:pt x="208219" y="214140"/>
                  </a:lnTo>
                  <a:lnTo>
                    <a:pt x="207557" y="211905"/>
                  </a:lnTo>
                  <a:lnTo>
                    <a:pt x="206057" y="210416"/>
                  </a:lnTo>
                  <a:lnTo>
                    <a:pt x="182459" y="201152"/>
                  </a:lnTo>
                  <a:lnTo>
                    <a:pt x="146998" y="198339"/>
                  </a:lnTo>
                  <a:lnTo>
                    <a:pt x="101183" y="208329"/>
                  </a:lnTo>
                  <a:lnTo>
                    <a:pt x="63304" y="225370"/>
                  </a:lnTo>
                  <a:lnTo>
                    <a:pt x="20818" y="255664"/>
                  </a:lnTo>
                  <a:lnTo>
                    <a:pt x="8115" y="269794"/>
                  </a:lnTo>
                  <a:lnTo>
                    <a:pt x="1764" y="288773"/>
                  </a:lnTo>
                  <a:lnTo>
                    <a:pt x="0" y="309203"/>
                  </a:lnTo>
                  <a:lnTo>
                    <a:pt x="2743" y="325339"/>
                  </a:lnTo>
                  <a:lnTo>
                    <a:pt x="10312" y="336743"/>
                  </a:lnTo>
                  <a:lnTo>
                    <a:pt x="32419" y="352688"/>
                  </a:lnTo>
                  <a:lnTo>
                    <a:pt x="55955" y="357719"/>
                  </a:lnTo>
                  <a:lnTo>
                    <a:pt x="98915" y="359558"/>
                  </a:lnTo>
                  <a:lnTo>
                    <a:pt x="122577" y="356932"/>
                  </a:lnTo>
                  <a:lnTo>
                    <a:pt x="139419" y="351138"/>
                  </a:lnTo>
                  <a:lnTo>
                    <a:pt x="159743" y="335975"/>
                  </a:lnTo>
                  <a:lnTo>
                    <a:pt x="172938" y="317019"/>
                  </a:lnTo>
                  <a:lnTo>
                    <a:pt x="190155" y="278547"/>
                  </a:lnTo>
                  <a:lnTo>
                    <a:pt x="190973" y="262325"/>
                  </a:lnTo>
                  <a:lnTo>
                    <a:pt x="187405" y="216094"/>
                  </a:lnTo>
                  <a:lnTo>
                    <a:pt x="187185" y="207504"/>
                  </a:lnTo>
                  <a:lnTo>
                    <a:pt x="212072" y="255122"/>
                  </a:lnTo>
                  <a:lnTo>
                    <a:pt x="218706" y="269553"/>
                  </a:lnTo>
                  <a:lnTo>
                    <a:pt x="259422" y="313972"/>
                  </a:lnTo>
                  <a:lnTo>
                    <a:pt x="284081" y="331195"/>
                  </a:lnTo>
                  <a:lnTo>
                    <a:pt x="319800" y="345439"/>
                  </a:lnTo>
                  <a:lnTo>
                    <a:pt x="354943" y="349670"/>
                  </a:lnTo>
                  <a:lnTo>
                    <a:pt x="379412" y="345065"/>
                  </a:lnTo>
                  <a:lnTo>
                    <a:pt x="394679" y="331400"/>
                  </a:lnTo>
                  <a:lnTo>
                    <a:pt x="407462" y="311215"/>
                  </a:lnTo>
                  <a:lnTo>
                    <a:pt x="424291" y="263763"/>
                  </a:lnTo>
                  <a:lnTo>
                    <a:pt x="431710" y="226243"/>
                  </a:lnTo>
                  <a:lnTo>
                    <a:pt x="431086" y="188315"/>
                  </a:lnTo>
                  <a:lnTo>
                    <a:pt x="427020" y="147443"/>
                  </a:lnTo>
                  <a:lnTo>
                    <a:pt x="422993" y="104642"/>
                  </a:lnTo>
                  <a:lnTo>
                    <a:pt x="412151" y="57310"/>
                  </a:lnTo>
                  <a:lnTo>
                    <a:pt x="404212" y="20895"/>
                  </a:lnTo>
                  <a:lnTo>
                    <a:pt x="401719" y="16400"/>
                  </a:lnTo>
                  <a:lnTo>
                    <a:pt x="380769" y="0"/>
                  </a:lnTo>
                  <a:lnTo>
                    <a:pt x="379740" y="354"/>
                  </a:lnTo>
                  <a:lnTo>
                    <a:pt x="379054" y="1648"/>
                  </a:lnTo>
                  <a:lnTo>
                    <a:pt x="377803" y="20090"/>
                  </a:lnTo>
                  <a:lnTo>
                    <a:pt x="378757" y="64311"/>
                  </a:lnTo>
                  <a:lnTo>
                    <a:pt x="384234" y="100353"/>
                  </a:lnTo>
                  <a:lnTo>
                    <a:pt x="388444" y="137844"/>
                  </a:lnTo>
                  <a:lnTo>
                    <a:pt x="401097" y="176821"/>
                  </a:lnTo>
                  <a:lnTo>
                    <a:pt x="412020" y="220355"/>
                  </a:lnTo>
                  <a:lnTo>
                    <a:pt x="423017" y="260536"/>
                  </a:lnTo>
                  <a:lnTo>
                    <a:pt x="439211" y="298194"/>
                  </a:lnTo>
                  <a:lnTo>
                    <a:pt x="463646" y="339899"/>
                  </a:lnTo>
                  <a:lnTo>
                    <a:pt x="496912" y="384459"/>
                  </a:lnTo>
                  <a:lnTo>
                    <a:pt x="501508" y="3884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212"/>
            <p:cNvSpPr/>
            <p:nvPr>
              <p:custDataLst>
                <p:tags r:id="rId16"/>
              </p:custDataLst>
            </p:nvPr>
          </p:nvSpPr>
          <p:spPr>
            <a:xfrm>
              <a:off x="3596230" y="3115459"/>
              <a:ext cx="223296" cy="170667"/>
            </a:xfrm>
            <a:custGeom>
              <a:avLst/>
              <a:gdLst/>
              <a:ahLst/>
              <a:cxnLst/>
              <a:rect l="0" t="0" r="0" b="0"/>
              <a:pathLst>
                <a:path w="223296" h="170667">
                  <a:moveTo>
                    <a:pt x="175670" y="18266"/>
                  </a:moveTo>
                  <a:lnTo>
                    <a:pt x="175670" y="18266"/>
                  </a:lnTo>
                  <a:lnTo>
                    <a:pt x="146311" y="5174"/>
                  </a:lnTo>
                  <a:lnTo>
                    <a:pt x="99367" y="0"/>
                  </a:lnTo>
                  <a:lnTo>
                    <a:pt x="75921" y="4505"/>
                  </a:lnTo>
                  <a:lnTo>
                    <a:pt x="29729" y="24740"/>
                  </a:lnTo>
                  <a:lnTo>
                    <a:pt x="16968" y="31021"/>
                  </a:lnTo>
                  <a:lnTo>
                    <a:pt x="12719" y="35236"/>
                  </a:lnTo>
                  <a:lnTo>
                    <a:pt x="283" y="63278"/>
                  </a:lnTo>
                  <a:lnTo>
                    <a:pt x="0" y="75666"/>
                  </a:lnTo>
                  <a:lnTo>
                    <a:pt x="8443" y="100865"/>
                  </a:lnTo>
                  <a:lnTo>
                    <a:pt x="22287" y="119881"/>
                  </a:lnTo>
                  <a:lnTo>
                    <a:pt x="53532" y="144211"/>
                  </a:lnTo>
                  <a:lnTo>
                    <a:pt x="99692" y="163759"/>
                  </a:lnTo>
                  <a:lnTo>
                    <a:pt x="144160" y="169302"/>
                  </a:lnTo>
                  <a:lnTo>
                    <a:pt x="223295" y="1706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213"/>
            <p:cNvSpPr/>
            <p:nvPr>
              <p:custDataLst>
                <p:tags r:id="rId17"/>
              </p:custDataLst>
            </p:nvPr>
          </p:nvSpPr>
          <p:spPr>
            <a:xfrm>
              <a:off x="4602607" y="3038475"/>
              <a:ext cx="214983" cy="209364"/>
            </a:xfrm>
            <a:custGeom>
              <a:avLst/>
              <a:gdLst/>
              <a:ahLst/>
              <a:cxnLst/>
              <a:rect l="0" t="0" r="0" b="0"/>
              <a:pathLst>
                <a:path w="214983" h="209364">
                  <a:moveTo>
                    <a:pt x="93218" y="0"/>
                  </a:moveTo>
                  <a:lnTo>
                    <a:pt x="93218" y="0"/>
                  </a:lnTo>
                  <a:lnTo>
                    <a:pt x="88162" y="0"/>
                  </a:lnTo>
                  <a:lnTo>
                    <a:pt x="82857" y="2822"/>
                  </a:lnTo>
                  <a:lnTo>
                    <a:pt x="76971" y="6546"/>
                  </a:lnTo>
                  <a:lnTo>
                    <a:pt x="70828" y="8201"/>
                  </a:lnTo>
                  <a:lnTo>
                    <a:pt x="64570" y="14581"/>
                  </a:lnTo>
                  <a:lnTo>
                    <a:pt x="57202" y="23414"/>
                  </a:lnTo>
                  <a:lnTo>
                    <a:pt x="35225" y="43352"/>
                  </a:lnTo>
                  <a:lnTo>
                    <a:pt x="8255" y="85350"/>
                  </a:lnTo>
                  <a:lnTo>
                    <a:pt x="2540" y="99317"/>
                  </a:lnTo>
                  <a:lnTo>
                    <a:pt x="0" y="116107"/>
                  </a:lnTo>
                  <a:lnTo>
                    <a:pt x="8683" y="148467"/>
                  </a:lnTo>
                  <a:lnTo>
                    <a:pt x="19605" y="174753"/>
                  </a:lnTo>
                  <a:lnTo>
                    <a:pt x="31926" y="186324"/>
                  </a:lnTo>
                  <a:lnTo>
                    <a:pt x="60650" y="202375"/>
                  </a:lnTo>
                  <a:lnTo>
                    <a:pt x="94311" y="208133"/>
                  </a:lnTo>
                  <a:lnTo>
                    <a:pt x="140987" y="209363"/>
                  </a:lnTo>
                  <a:lnTo>
                    <a:pt x="157135" y="203822"/>
                  </a:lnTo>
                  <a:lnTo>
                    <a:pt x="184748" y="188075"/>
                  </a:lnTo>
                  <a:lnTo>
                    <a:pt x="194929" y="175664"/>
                  </a:lnTo>
                  <a:lnTo>
                    <a:pt x="212406" y="140255"/>
                  </a:lnTo>
                  <a:lnTo>
                    <a:pt x="214982" y="127246"/>
                  </a:lnTo>
                  <a:lnTo>
                    <a:pt x="211376" y="102967"/>
                  </a:lnTo>
                  <a:lnTo>
                    <a:pt x="198548" y="80721"/>
                  </a:lnTo>
                  <a:lnTo>
                    <a:pt x="158712" y="47802"/>
                  </a:lnTo>
                  <a:lnTo>
                    <a:pt x="128145" y="31450"/>
                  </a:lnTo>
                  <a:lnTo>
                    <a:pt x="93218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214"/>
            <p:cNvSpPr/>
            <p:nvPr>
              <p:custDataLst>
                <p:tags r:id="rId18"/>
              </p:custDataLst>
            </p:nvPr>
          </p:nvSpPr>
          <p:spPr>
            <a:xfrm>
              <a:off x="4514850" y="2952750"/>
              <a:ext cx="28576" cy="28576"/>
            </a:xfrm>
            <a:custGeom>
              <a:avLst/>
              <a:gdLst/>
              <a:ahLst/>
              <a:cxnLst/>
              <a:rect l="0" t="0" r="0" b="0"/>
              <a:pathLst>
                <a:path w="28576" h="28576">
                  <a:moveTo>
                    <a:pt x="0" y="0"/>
                  </a:moveTo>
                  <a:lnTo>
                    <a:pt x="0" y="0"/>
                  </a:lnTo>
                  <a:lnTo>
                    <a:pt x="28575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215"/>
            <p:cNvSpPr/>
            <p:nvPr>
              <p:custDataLst>
                <p:tags r:id="rId19"/>
              </p:custDataLst>
            </p:nvPr>
          </p:nvSpPr>
          <p:spPr>
            <a:xfrm>
              <a:off x="4895850" y="3002111"/>
              <a:ext cx="403777" cy="264965"/>
            </a:xfrm>
            <a:custGeom>
              <a:avLst/>
              <a:gdLst/>
              <a:ahLst/>
              <a:cxnLst/>
              <a:rect l="0" t="0" r="0" b="0"/>
              <a:pathLst>
                <a:path w="403777" h="264965">
                  <a:moveTo>
                    <a:pt x="0" y="64939"/>
                  </a:moveTo>
                  <a:lnTo>
                    <a:pt x="0" y="64939"/>
                  </a:lnTo>
                  <a:lnTo>
                    <a:pt x="16402" y="73140"/>
                  </a:lnTo>
                  <a:lnTo>
                    <a:pt x="41371" y="111009"/>
                  </a:lnTo>
                  <a:lnTo>
                    <a:pt x="46389" y="141655"/>
                  </a:lnTo>
                  <a:lnTo>
                    <a:pt x="46201" y="162576"/>
                  </a:lnTo>
                  <a:lnTo>
                    <a:pt x="38478" y="209077"/>
                  </a:lnTo>
                  <a:lnTo>
                    <a:pt x="38212" y="214891"/>
                  </a:lnTo>
                  <a:lnTo>
                    <a:pt x="37116" y="215707"/>
                  </a:lnTo>
                  <a:lnTo>
                    <a:pt x="33076" y="216614"/>
                  </a:lnTo>
                  <a:lnTo>
                    <a:pt x="32634" y="215797"/>
                  </a:lnTo>
                  <a:lnTo>
                    <a:pt x="36010" y="208533"/>
                  </a:lnTo>
                  <a:lnTo>
                    <a:pt x="40800" y="166562"/>
                  </a:lnTo>
                  <a:lnTo>
                    <a:pt x="47785" y="121674"/>
                  </a:lnTo>
                  <a:lnTo>
                    <a:pt x="56021" y="93391"/>
                  </a:lnTo>
                  <a:lnTo>
                    <a:pt x="80053" y="55390"/>
                  </a:lnTo>
                  <a:lnTo>
                    <a:pt x="115061" y="22366"/>
                  </a:lnTo>
                  <a:lnTo>
                    <a:pt x="143101" y="7051"/>
                  </a:lnTo>
                  <a:lnTo>
                    <a:pt x="188624" y="0"/>
                  </a:lnTo>
                  <a:lnTo>
                    <a:pt x="225810" y="895"/>
                  </a:lnTo>
                  <a:lnTo>
                    <a:pt x="262581" y="12567"/>
                  </a:lnTo>
                  <a:lnTo>
                    <a:pt x="306808" y="32173"/>
                  </a:lnTo>
                  <a:lnTo>
                    <a:pt x="350940" y="65992"/>
                  </a:lnTo>
                  <a:lnTo>
                    <a:pt x="375504" y="93826"/>
                  </a:lnTo>
                  <a:lnTo>
                    <a:pt x="395162" y="139280"/>
                  </a:lnTo>
                  <a:lnTo>
                    <a:pt x="403776" y="175396"/>
                  </a:lnTo>
                  <a:lnTo>
                    <a:pt x="398277" y="222224"/>
                  </a:lnTo>
                  <a:lnTo>
                    <a:pt x="390525" y="2649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216"/>
            <p:cNvSpPr/>
            <p:nvPr>
              <p:custDataLst>
                <p:tags r:id="rId20"/>
              </p:custDataLst>
            </p:nvPr>
          </p:nvSpPr>
          <p:spPr>
            <a:xfrm>
              <a:off x="1543166" y="3764721"/>
              <a:ext cx="546471" cy="250414"/>
            </a:xfrm>
            <a:custGeom>
              <a:avLst/>
              <a:gdLst/>
              <a:ahLst/>
              <a:cxnLst/>
              <a:rect l="0" t="0" r="0" b="0"/>
              <a:pathLst>
                <a:path w="546471" h="250414">
                  <a:moveTo>
                    <a:pt x="9409" y="83379"/>
                  </a:moveTo>
                  <a:lnTo>
                    <a:pt x="9409" y="83379"/>
                  </a:lnTo>
                  <a:lnTo>
                    <a:pt x="9409" y="91580"/>
                  </a:lnTo>
                  <a:lnTo>
                    <a:pt x="4353" y="97568"/>
                  </a:lnTo>
                  <a:lnTo>
                    <a:pt x="1870" y="105913"/>
                  </a:lnTo>
                  <a:lnTo>
                    <a:pt x="0" y="148995"/>
                  </a:lnTo>
                  <a:lnTo>
                    <a:pt x="965" y="180341"/>
                  </a:lnTo>
                  <a:lnTo>
                    <a:pt x="7495" y="199362"/>
                  </a:lnTo>
                  <a:lnTo>
                    <a:pt x="13145" y="208305"/>
                  </a:lnTo>
                  <a:lnTo>
                    <a:pt x="27332" y="219289"/>
                  </a:lnTo>
                  <a:lnTo>
                    <a:pt x="63564" y="238900"/>
                  </a:lnTo>
                  <a:lnTo>
                    <a:pt x="78986" y="239636"/>
                  </a:lnTo>
                  <a:lnTo>
                    <a:pt x="124091" y="235229"/>
                  </a:lnTo>
                  <a:lnTo>
                    <a:pt x="171384" y="222588"/>
                  </a:lnTo>
                  <a:lnTo>
                    <a:pt x="205782" y="207140"/>
                  </a:lnTo>
                  <a:lnTo>
                    <a:pt x="247367" y="169269"/>
                  </a:lnTo>
                  <a:lnTo>
                    <a:pt x="248589" y="195675"/>
                  </a:lnTo>
                  <a:lnTo>
                    <a:pt x="255137" y="210608"/>
                  </a:lnTo>
                  <a:lnTo>
                    <a:pt x="260791" y="218595"/>
                  </a:lnTo>
                  <a:lnTo>
                    <a:pt x="300791" y="238839"/>
                  </a:lnTo>
                  <a:lnTo>
                    <a:pt x="346348" y="247275"/>
                  </a:lnTo>
                  <a:lnTo>
                    <a:pt x="368710" y="250413"/>
                  </a:lnTo>
                  <a:lnTo>
                    <a:pt x="411758" y="246627"/>
                  </a:lnTo>
                  <a:lnTo>
                    <a:pt x="455657" y="240509"/>
                  </a:lnTo>
                  <a:lnTo>
                    <a:pt x="485236" y="232124"/>
                  </a:lnTo>
                  <a:lnTo>
                    <a:pt x="498876" y="223219"/>
                  </a:lnTo>
                  <a:lnTo>
                    <a:pt x="526362" y="193046"/>
                  </a:lnTo>
                  <a:lnTo>
                    <a:pt x="545491" y="154501"/>
                  </a:lnTo>
                  <a:lnTo>
                    <a:pt x="546470" y="138272"/>
                  </a:lnTo>
                  <a:lnTo>
                    <a:pt x="538476" y="101983"/>
                  </a:lnTo>
                  <a:lnTo>
                    <a:pt x="524709" y="78779"/>
                  </a:lnTo>
                  <a:lnTo>
                    <a:pt x="484530" y="45510"/>
                  </a:lnTo>
                  <a:lnTo>
                    <a:pt x="453927" y="29120"/>
                  </a:lnTo>
                  <a:lnTo>
                    <a:pt x="410717" y="14100"/>
                  </a:lnTo>
                  <a:lnTo>
                    <a:pt x="370549" y="2000"/>
                  </a:lnTo>
                  <a:lnTo>
                    <a:pt x="337370" y="0"/>
                  </a:lnTo>
                  <a:lnTo>
                    <a:pt x="293682" y="7468"/>
                  </a:lnTo>
                  <a:lnTo>
                    <a:pt x="276109" y="167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217"/>
            <p:cNvSpPr/>
            <p:nvPr>
              <p:custDataLst>
                <p:tags r:id="rId21"/>
              </p:custDataLst>
            </p:nvPr>
          </p:nvSpPr>
          <p:spPr>
            <a:xfrm>
              <a:off x="2107386" y="3800475"/>
              <a:ext cx="306423" cy="189836"/>
            </a:xfrm>
            <a:custGeom>
              <a:avLst/>
              <a:gdLst/>
              <a:ahLst/>
              <a:cxnLst/>
              <a:rect l="0" t="0" r="0" b="0"/>
              <a:pathLst>
                <a:path w="306423" h="189836">
                  <a:moveTo>
                    <a:pt x="150039" y="28575"/>
                  </a:moveTo>
                  <a:lnTo>
                    <a:pt x="150039" y="28575"/>
                  </a:lnTo>
                  <a:lnTo>
                    <a:pt x="158240" y="28575"/>
                  </a:lnTo>
                  <a:lnTo>
                    <a:pt x="158681" y="27517"/>
                  </a:lnTo>
                  <a:lnTo>
                    <a:pt x="159448" y="20374"/>
                  </a:lnTo>
                  <a:lnTo>
                    <a:pt x="149417" y="19442"/>
                  </a:lnTo>
                  <a:lnTo>
                    <a:pt x="110603" y="29463"/>
                  </a:lnTo>
                  <a:lnTo>
                    <a:pt x="93353" y="36378"/>
                  </a:lnTo>
                  <a:lnTo>
                    <a:pt x="46446" y="69198"/>
                  </a:lnTo>
                  <a:lnTo>
                    <a:pt x="13979" y="99344"/>
                  </a:lnTo>
                  <a:lnTo>
                    <a:pt x="2951" y="116689"/>
                  </a:lnTo>
                  <a:lnTo>
                    <a:pt x="0" y="125240"/>
                  </a:lnTo>
                  <a:lnTo>
                    <a:pt x="7155" y="141034"/>
                  </a:lnTo>
                  <a:lnTo>
                    <a:pt x="19860" y="158990"/>
                  </a:lnTo>
                  <a:lnTo>
                    <a:pt x="32562" y="170499"/>
                  </a:lnTo>
                  <a:lnTo>
                    <a:pt x="61726" y="182927"/>
                  </a:lnTo>
                  <a:lnTo>
                    <a:pt x="97179" y="188256"/>
                  </a:lnTo>
                  <a:lnTo>
                    <a:pt x="134494" y="189835"/>
                  </a:lnTo>
                  <a:lnTo>
                    <a:pt x="168177" y="187382"/>
                  </a:lnTo>
                  <a:lnTo>
                    <a:pt x="203609" y="182764"/>
                  </a:lnTo>
                  <a:lnTo>
                    <a:pt x="241406" y="174214"/>
                  </a:lnTo>
                  <a:lnTo>
                    <a:pt x="270597" y="163920"/>
                  </a:lnTo>
                  <a:lnTo>
                    <a:pt x="294823" y="141008"/>
                  </a:lnTo>
                  <a:lnTo>
                    <a:pt x="305239" y="125506"/>
                  </a:lnTo>
                  <a:lnTo>
                    <a:pt x="306422" y="119654"/>
                  </a:lnTo>
                  <a:lnTo>
                    <a:pt x="304915" y="107507"/>
                  </a:lnTo>
                  <a:lnTo>
                    <a:pt x="298116" y="88769"/>
                  </a:lnTo>
                  <a:lnTo>
                    <a:pt x="284342" y="69811"/>
                  </a:lnTo>
                  <a:lnTo>
                    <a:pt x="240029" y="38955"/>
                  </a:lnTo>
                  <a:lnTo>
                    <a:pt x="208453" y="25418"/>
                  </a:lnTo>
                  <a:lnTo>
                    <a:pt x="14051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218"/>
            <p:cNvSpPr/>
            <p:nvPr>
              <p:custDataLst>
                <p:tags r:id="rId22"/>
              </p:custDataLst>
            </p:nvPr>
          </p:nvSpPr>
          <p:spPr>
            <a:xfrm>
              <a:off x="2495550" y="3783056"/>
              <a:ext cx="257176" cy="177756"/>
            </a:xfrm>
            <a:custGeom>
              <a:avLst/>
              <a:gdLst/>
              <a:ahLst/>
              <a:cxnLst/>
              <a:rect l="0" t="0" r="0" b="0"/>
              <a:pathLst>
                <a:path w="257176" h="177756">
                  <a:moveTo>
                    <a:pt x="0" y="65044"/>
                  </a:moveTo>
                  <a:lnTo>
                    <a:pt x="0" y="65044"/>
                  </a:lnTo>
                  <a:lnTo>
                    <a:pt x="5057" y="65044"/>
                  </a:lnTo>
                  <a:lnTo>
                    <a:pt x="6546" y="66102"/>
                  </a:lnTo>
                  <a:lnTo>
                    <a:pt x="7539" y="67866"/>
                  </a:lnTo>
                  <a:lnTo>
                    <a:pt x="10322" y="81291"/>
                  </a:lnTo>
                  <a:lnTo>
                    <a:pt x="14465" y="87434"/>
                  </a:lnTo>
                  <a:lnTo>
                    <a:pt x="18446" y="131427"/>
                  </a:lnTo>
                  <a:lnTo>
                    <a:pt x="19047" y="177755"/>
                  </a:lnTo>
                  <a:lnTo>
                    <a:pt x="17992" y="139656"/>
                  </a:lnTo>
                  <a:lnTo>
                    <a:pt x="10408" y="93562"/>
                  </a:lnTo>
                  <a:lnTo>
                    <a:pt x="10845" y="71260"/>
                  </a:lnTo>
                  <a:lnTo>
                    <a:pt x="21299" y="25601"/>
                  </a:lnTo>
                  <a:lnTo>
                    <a:pt x="28675" y="9168"/>
                  </a:lnTo>
                  <a:lnTo>
                    <a:pt x="33206" y="3874"/>
                  </a:lnTo>
                  <a:lnTo>
                    <a:pt x="56876" y="0"/>
                  </a:lnTo>
                  <a:lnTo>
                    <a:pt x="97200" y="6123"/>
                  </a:lnTo>
                  <a:lnTo>
                    <a:pt x="106075" y="6713"/>
                  </a:lnTo>
                  <a:lnTo>
                    <a:pt x="121580" y="13013"/>
                  </a:lnTo>
                  <a:lnTo>
                    <a:pt x="136586" y="20753"/>
                  </a:lnTo>
                  <a:lnTo>
                    <a:pt x="181401" y="31185"/>
                  </a:lnTo>
                  <a:lnTo>
                    <a:pt x="257175" y="459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219"/>
            <p:cNvSpPr/>
            <p:nvPr>
              <p:custDataLst>
                <p:tags r:id="rId23"/>
              </p:custDataLst>
            </p:nvPr>
          </p:nvSpPr>
          <p:spPr>
            <a:xfrm>
              <a:off x="2714625" y="3533775"/>
              <a:ext cx="123826" cy="476251"/>
            </a:xfrm>
            <a:custGeom>
              <a:avLst/>
              <a:gdLst/>
              <a:ahLst/>
              <a:cxnLst/>
              <a:rect l="0" t="0" r="0" b="0"/>
              <a:pathLst>
                <a:path w="123826" h="476251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8642" y="1058"/>
                  </a:lnTo>
                  <a:lnTo>
                    <a:pt x="9133" y="5057"/>
                  </a:lnTo>
                  <a:lnTo>
                    <a:pt x="12173" y="10361"/>
                  </a:lnTo>
                  <a:lnTo>
                    <a:pt x="17052" y="18363"/>
                  </a:lnTo>
                  <a:lnTo>
                    <a:pt x="25985" y="46549"/>
                  </a:lnTo>
                  <a:lnTo>
                    <a:pt x="33120" y="82926"/>
                  </a:lnTo>
                  <a:lnTo>
                    <a:pt x="41681" y="118527"/>
                  </a:lnTo>
                  <a:lnTo>
                    <a:pt x="50920" y="155887"/>
                  </a:lnTo>
                  <a:lnTo>
                    <a:pt x="60361" y="198824"/>
                  </a:lnTo>
                  <a:lnTo>
                    <a:pt x="69860" y="245060"/>
                  </a:lnTo>
                  <a:lnTo>
                    <a:pt x="79378" y="287217"/>
                  </a:lnTo>
                  <a:lnTo>
                    <a:pt x="88901" y="326519"/>
                  </a:lnTo>
                  <a:lnTo>
                    <a:pt x="98425" y="364975"/>
                  </a:lnTo>
                  <a:lnTo>
                    <a:pt x="110067" y="408291"/>
                  </a:lnTo>
                  <a:lnTo>
                    <a:pt x="116286" y="441777"/>
                  </a:lnTo>
                  <a:lnTo>
                    <a:pt x="120474" y="452462"/>
                  </a:lnTo>
                  <a:lnTo>
                    <a:pt x="123825" y="476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220"/>
            <p:cNvSpPr/>
            <p:nvPr>
              <p:custDataLst>
                <p:tags r:id="rId24"/>
              </p:custDataLst>
            </p:nvPr>
          </p:nvSpPr>
          <p:spPr>
            <a:xfrm>
              <a:off x="2810631" y="3733800"/>
              <a:ext cx="246895" cy="190501"/>
            </a:xfrm>
            <a:custGeom>
              <a:avLst/>
              <a:gdLst/>
              <a:ahLst/>
              <a:cxnLst/>
              <a:rect l="0" t="0" r="0" b="0"/>
              <a:pathLst>
                <a:path w="246895" h="190501">
                  <a:moveTo>
                    <a:pt x="113544" y="0"/>
                  </a:moveTo>
                  <a:lnTo>
                    <a:pt x="113544" y="0"/>
                  </a:lnTo>
                  <a:lnTo>
                    <a:pt x="108487" y="5057"/>
                  </a:lnTo>
                  <a:lnTo>
                    <a:pt x="103183" y="7539"/>
                  </a:lnTo>
                  <a:lnTo>
                    <a:pt x="61281" y="15994"/>
                  </a:lnTo>
                  <a:lnTo>
                    <a:pt x="17025" y="25328"/>
                  </a:lnTo>
                  <a:lnTo>
                    <a:pt x="7852" y="27132"/>
                  </a:lnTo>
                  <a:lnTo>
                    <a:pt x="4983" y="28671"/>
                  </a:lnTo>
                  <a:lnTo>
                    <a:pt x="3070" y="30755"/>
                  </a:lnTo>
                  <a:lnTo>
                    <a:pt x="944" y="35894"/>
                  </a:lnTo>
                  <a:lnTo>
                    <a:pt x="0" y="41706"/>
                  </a:lnTo>
                  <a:lnTo>
                    <a:pt x="4524" y="55984"/>
                  </a:lnTo>
                  <a:lnTo>
                    <a:pt x="17624" y="73620"/>
                  </a:lnTo>
                  <a:lnTo>
                    <a:pt x="43130" y="91997"/>
                  </a:lnTo>
                  <a:lnTo>
                    <a:pt x="83917" y="114912"/>
                  </a:lnTo>
                  <a:lnTo>
                    <a:pt x="127918" y="139821"/>
                  </a:lnTo>
                  <a:lnTo>
                    <a:pt x="169770" y="157519"/>
                  </a:lnTo>
                  <a:lnTo>
                    <a:pt x="213141" y="174463"/>
                  </a:lnTo>
                  <a:lnTo>
                    <a:pt x="236269" y="187657"/>
                  </a:lnTo>
                  <a:lnTo>
                    <a:pt x="246894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221"/>
            <p:cNvSpPr/>
            <p:nvPr>
              <p:custDataLst>
                <p:tags r:id="rId25"/>
              </p:custDataLst>
            </p:nvPr>
          </p:nvSpPr>
          <p:spPr>
            <a:xfrm>
              <a:off x="3276600" y="3697836"/>
              <a:ext cx="323851" cy="224414"/>
            </a:xfrm>
            <a:custGeom>
              <a:avLst/>
              <a:gdLst/>
              <a:ahLst/>
              <a:cxnLst/>
              <a:rect l="0" t="0" r="0" b="0"/>
              <a:pathLst>
                <a:path w="323851" h="224414">
                  <a:moveTo>
                    <a:pt x="0" y="131214"/>
                  </a:moveTo>
                  <a:lnTo>
                    <a:pt x="0" y="131214"/>
                  </a:lnTo>
                  <a:lnTo>
                    <a:pt x="45349" y="131214"/>
                  </a:lnTo>
                  <a:lnTo>
                    <a:pt x="87784" y="131214"/>
                  </a:lnTo>
                  <a:lnTo>
                    <a:pt x="124435" y="131214"/>
                  </a:lnTo>
                  <a:lnTo>
                    <a:pt x="162106" y="131214"/>
                  </a:lnTo>
                  <a:lnTo>
                    <a:pt x="194434" y="128392"/>
                  </a:lnTo>
                  <a:lnTo>
                    <a:pt x="234434" y="117957"/>
                  </a:lnTo>
                  <a:lnTo>
                    <a:pt x="260550" y="103768"/>
                  </a:lnTo>
                  <a:lnTo>
                    <a:pt x="269258" y="95027"/>
                  </a:lnTo>
                  <a:lnTo>
                    <a:pt x="271580" y="91214"/>
                  </a:lnTo>
                  <a:lnTo>
                    <a:pt x="274849" y="75735"/>
                  </a:lnTo>
                  <a:lnTo>
                    <a:pt x="272791" y="66693"/>
                  </a:lnTo>
                  <a:lnTo>
                    <a:pt x="258839" y="42402"/>
                  </a:lnTo>
                  <a:lnTo>
                    <a:pt x="231158" y="18637"/>
                  </a:lnTo>
                  <a:lnTo>
                    <a:pt x="215979" y="12388"/>
                  </a:lnTo>
                  <a:lnTo>
                    <a:pt x="171042" y="1501"/>
                  </a:lnTo>
                  <a:lnTo>
                    <a:pt x="138521" y="0"/>
                  </a:lnTo>
                  <a:lnTo>
                    <a:pt x="103546" y="3399"/>
                  </a:lnTo>
                  <a:lnTo>
                    <a:pt x="58749" y="14205"/>
                  </a:lnTo>
                  <a:lnTo>
                    <a:pt x="36340" y="24460"/>
                  </a:lnTo>
                  <a:lnTo>
                    <a:pt x="22854" y="34732"/>
                  </a:lnTo>
                  <a:lnTo>
                    <a:pt x="15449" y="46353"/>
                  </a:lnTo>
                  <a:lnTo>
                    <a:pt x="10695" y="71060"/>
                  </a:lnTo>
                  <a:lnTo>
                    <a:pt x="19984" y="100103"/>
                  </a:lnTo>
                  <a:lnTo>
                    <a:pt x="55705" y="147108"/>
                  </a:lnTo>
                  <a:lnTo>
                    <a:pt x="71324" y="161561"/>
                  </a:lnTo>
                  <a:lnTo>
                    <a:pt x="115846" y="188087"/>
                  </a:lnTo>
                  <a:lnTo>
                    <a:pt x="152858" y="204510"/>
                  </a:lnTo>
                  <a:lnTo>
                    <a:pt x="190636" y="216079"/>
                  </a:lnTo>
                  <a:lnTo>
                    <a:pt x="236270" y="224413"/>
                  </a:lnTo>
                  <a:lnTo>
                    <a:pt x="282404" y="218454"/>
                  </a:lnTo>
                  <a:lnTo>
                    <a:pt x="323850" y="2074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222"/>
            <p:cNvSpPr/>
            <p:nvPr>
              <p:custDataLst>
                <p:tags r:id="rId26"/>
              </p:custDataLst>
            </p:nvPr>
          </p:nvSpPr>
          <p:spPr>
            <a:xfrm>
              <a:off x="3619500" y="3476625"/>
              <a:ext cx="76201" cy="409576"/>
            </a:xfrm>
            <a:custGeom>
              <a:avLst/>
              <a:gdLst/>
              <a:ahLst/>
              <a:cxnLst/>
              <a:rect l="0" t="0" r="0" b="0"/>
              <a:pathLst>
                <a:path w="76201" h="409576">
                  <a:moveTo>
                    <a:pt x="0" y="0"/>
                  </a:moveTo>
                  <a:lnTo>
                    <a:pt x="0" y="0"/>
                  </a:lnTo>
                  <a:lnTo>
                    <a:pt x="1058" y="34978"/>
                  </a:lnTo>
                  <a:lnTo>
                    <a:pt x="8201" y="77043"/>
                  </a:lnTo>
                  <a:lnTo>
                    <a:pt x="16868" y="121013"/>
                  </a:lnTo>
                  <a:lnTo>
                    <a:pt x="28771" y="164192"/>
                  </a:lnTo>
                  <a:lnTo>
                    <a:pt x="38158" y="200696"/>
                  </a:lnTo>
                  <a:lnTo>
                    <a:pt x="45755" y="245901"/>
                  </a:lnTo>
                  <a:lnTo>
                    <a:pt x="54860" y="293009"/>
                  </a:lnTo>
                  <a:lnTo>
                    <a:pt x="66850" y="340257"/>
                  </a:lnTo>
                  <a:lnTo>
                    <a:pt x="75379" y="386635"/>
                  </a:lnTo>
                  <a:lnTo>
                    <a:pt x="76200" y="409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223"/>
            <p:cNvSpPr/>
            <p:nvPr>
              <p:custDataLst>
                <p:tags r:id="rId27"/>
              </p:custDataLst>
            </p:nvPr>
          </p:nvSpPr>
          <p:spPr>
            <a:xfrm>
              <a:off x="3514841" y="3657600"/>
              <a:ext cx="285635" cy="18995"/>
            </a:xfrm>
            <a:custGeom>
              <a:avLst/>
              <a:gdLst/>
              <a:ahLst/>
              <a:cxnLst/>
              <a:rect l="0" t="0" r="0" b="0"/>
              <a:pathLst>
                <a:path w="285635" h="18995">
                  <a:moveTo>
                    <a:pt x="9409" y="0"/>
                  </a:moveTo>
                  <a:lnTo>
                    <a:pt x="9409" y="0"/>
                  </a:lnTo>
                  <a:lnTo>
                    <a:pt x="0" y="0"/>
                  </a:lnTo>
                  <a:lnTo>
                    <a:pt x="4975" y="5057"/>
                  </a:lnTo>
                  <a:lnTo>
                    <a:pt x="13082" y="7539"/>
                  </a:lnTo>
                  <a:lnTo>
                    <a:pt x="50305" y="15810"/>
                  </a:lnTo>
                  <a:lnTo>
                    <a:pt x="96314" y="18410"/>
                  </a:lnTo>
                  <a:lnTo>
                    <a:pt x="136406" y="18860"/>
                  </a:lnTo>
                  <a:lnTo>
                    <a:pt x="181799" y="18994"/>
                  </a:lnTo>
                  <a:lnTo>
                    <a:pt x="28563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224"/>
            <p:cNvSpPr/>
            <p:nvPr>
              <p:custDataLst>
                <p:tags r:id="rId28"/>
              </p:custDataLst>
            </p:nvPr>
          </p:nvSpPr>
          <p:spPr>
            <a:xfrm>
              <a:off x="3819582" y="3448050"/>
              <a:ext cx="419044" cy="495301"/>
            </a:xfrm>
            <a:custGeom>
              <a:avLst/>
              <a:gdLst/>
              <a:ahLst/>
              <a:cxnLst/>
              <a:rect l="0" t="0" r="0" b="0"/>
              <a:pathLst>
                <a:path w="419044" h="495301">
                  <a:moveTo>
                    <a:pt x="28518" y="0"/>
                  </a:moveTo>
                  <a:lnTo>
                    <a:pt x="28518" y="0"/>
                  </a:lnTo>
                  <a:lnTo>
                    <a:pt x="20317" y="0"/>
                  </a:lnTo>
                  <a:lnTo>
                    <a:pt x="14329" y="5057"/>
                  </a:lnTo>
                  <a:lnTo>
                    <a:pt x="11628" y="10361"/>
                  </a:lnTo>
                  <a:lnTo>
                    <a:pt x="3206" y="44952"/>
                  </a:lnTo>
                  <a:lnTo>
                    <a:pt x="1393" y="78540"/>
                  </a:lnTo>
                  <a:lnTo>
                    <a:pt x="588" y="112518"/>
                  </a:lnTo>
                  <a:lnTo>
                    <a:pt x="134" y="158575"/>
                  </a:lnTo>
                  <a:lnTo>
                    <a:pt x="0" y="201854"/>
                  </a:lnTo>
                  <a:lnTo>
                    <a:pt x="2782" y="248192"/>
                  </a:lnTo>
                  <a:lnTo>
                    <a:pt x="7487" y="292614"/>
                  </a:lnTo>
                  <a:lnTo>
                    <a:pt x="8881" y="332586"/>
                  </a:lnTo>
                  <a:lnTo>
                    <a:pt x="14408" y="378963"/>
                  </a:lnTo>
                  <a:lnTo>
                    <a:pt x="21211" y="415173"/>
                  </a:lnTo>
                  <a:lnTo>
                    <a:pt x="28091" y="427838"/>
                  </a:lnTo>
                  <a:lnTo>
                    <a:pt x="33537" y="380583"/>
                  </a:lnTo>
                  <a:lnTo>
                    <a:pt x="37153" y="341759"/>
                  </a:lnTo>
                  <a:lnTo>
                    <a:pt x="40689" y="297245"/>
                  </a:lnTo>
                  <a:lnTo>
                    <a:pt x="46627" y="278159"/>
                  </a:lnTo>
                  <a:lnTo>
                    <a:pt x="73680" y="241973"/>
                  </a:lnTo>
                  <a:lnTo>
                    <a:pt x="85985" y="234543"/>
                  </a:lnTo>
                  <a:lnTo>
                    <a:pt x="92229" y="232562"/>
                  </a:lnTo>
                  <a:lnTo>
                    <a:pt x="104812" y="233183"/>
                  </a:lnTo>
                  <a:lnTo>
                    <a:pt x="116401" y="236987"/>
                  </a:lnTo>
                  <a:lnTo>
                    <a:pt x="125080" y="242205"/>
                  </a:lnTo>
                  <a:lnTo>
                    <a:pt x="155605" y="280883"/>
                  </a:lnTo>
                  <a:lnTo>
                    <a:pt x="179218" y="324463"/>
                  </a:lnTo>
                  <a:lnTo>
                    <a:pt x="206865" y="368734"/>
                  </a:lnTo>
                  <a:lnTo>
                    <a:pt x="239765" y="415765"/>
                  </a:lnTo>
                  <a:lnTo>
                    <a:pt x="268365" y="440753"/>
                  </a:lnTo>
                  <a:lnTo>
                    <a:pt x="278344" y="444599"/>
                  </a:lnTo>
                  <a:lnTo>
                    <a:pt x="283969" y="445624"/>
                  </a:lnTo>
                  <a:lnTo>
                    <a:pt x="293041" y="443942"/>
                  </a:lnTo>
                  <a:lnTo>
                    <a:pt x="312544" y="434237"/>
                  </a:lnTo>
                  <a:lnTo>
                    <a:pt x="321616" y="422652"/>
                  </a:lnTo>
                  <a:lnTo>
                    <a:pt x="332673" y="392636"/>
                  </a:lnTo>
                  <a:lnTo>
                    <a:pt x="339830" y="353051"/>
                  </a:lnTo>
                  <a:lnTo>
                    <a:pt x="342248" y="306805"/>
                  </a:lnTo>
                  <a:lnTo>
                    <a:pt x="342791" y="261083"/>
                  </a:lnTo>
                  <a:lnTo>
                    <a:pt x="342843" y="230144"/>
                  </a:lnTo>
                  <a:lnTo>
                    <a:pt x="342843" y="241993"/>
                  </a:lnTo>
                  <a:lnTo>
                    <a:pt x="352544" y="281929"/>
                  </a:lnTo>
                  <a:lnTo>
                    <a:pt x="362555" y="325604"/>
                  </a:lnTo>
                  <a:lnTo>
                    <a:pt x="374724" y="369940"/>
                  </a:lnTo>
                  <a:lnTo>
                    <a:pt x="387319" y="415818"/>
                  </a:lnTo>
                  <a:lnTo>
                    <a:pt x="398115" y="461236"/>
                  </a:lnTo>
                  <a:lnTo>
                    <a:pt x="401980" y="472399"/>
                  </a:lnTo>
                  <a:lnTo>
                    <a:pt x="419043" y="495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225"/>
            <p:cNvSpPr/>
            <p:nvPr>
              <p:custDataLst>
                <p:tags r:id="rId29"/>
              </p:custDataLst>
            </p:nvPr>
          </p:nvSpPr>
          <p:spPr>
            <a:xfrm>
              <a:off x="4133850" y="35814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226"/>
            <p:cNvSpPr/>
            <p:nvPr>
              <p:custDataLst>
                <p:tags r:id="rId30"/>
              </p:custDataLst>
            </p:nvPr>
          </p:nvSpPr>
          <p:spPr>
            <a:xfrm>
              <a:off x="4350356" y="3667419"/>
              <a:ext cx="278795" cy="222806"/>
            </a:xfrm>
            <a:custGeom>
              <a:avLst/>
              <a:gdLst/>
              <a:ahLst/>
              <a:cxnLst/>
              <a:rect l="0" t="0" r="0" b="0"/>
              <a:pathLst>
                <a:path w="278795" h="222806">
                  <a:moveTo>
                    <a:pt x="221644" y="47331"/>
                  </a:moveTo>
                  <a:lnTo>
                    <a:pt x="221644" y="47331"/>
                  </a:lnTo>
                  <a:lnTo>
                    <a:pt x="221644" y="39130"/>
                  </a:lnTo>
                  <a:lnTo>
                    <a:pt x="216588" y="33142"/>
                  </a:lnTo>
                  <a:lnTo>
                    <a:pt x="177795" y="7249"/>
                  </a:lnTo>
                  <a:lnTo>
                    <a:pt x="153266" y="1941"/>
                  </a:lnTo>
                  <a:lnTo>
                    <a:pt x="107120" y="0"/>
                  </a:lnTo>
                  <a:lnTo>
                    <a:pt x="60748" y="803"/>
                  </a:lnTo>
                  <a:lnTo>
                    <a:pt x="45712" y="4780"/>
                  </a:lnTo>
                  <a:lnTo>
                    <a:pt x="25347" y="18025"/>
                  </a:lnTo>
                  <a:lnTo>
                    <a:pt x="7107" y="41464"/>
                  </a:lnTo>
                  <a:lnTo>
                    <a:pt x="0" y="53896"/>
                  </a:lnTo>
                  <a:lnTo>
                    <a:pt x="1780" y="74943"/>
                  </a:lnTo>
                  <a:lnTo>
                    <a:pt x="20169" y="121459"/>
                  </a:lnTo>
                  <a:lnTo>
                    <a:pt x="37556" y="138838"/>
                  </a:lnTo>
                  <a:lnTo>
                    <a:pt x="78154" y="167242"/>
                  </a:lnTo>
                  <a:lnTo>
                    <a:pt x="124351" y="192176"/>
                  </a:lnTo>
                  <a:lnTo>
                    <a:pt x="161655" y="204783"/>
                  </a:lnTo>
                  <a:lnTo>
                    <a:pt x="206541" y="215703"/>
                  </a:lnTo>
                  <a:lnTo>
                    <a:pt x="249680" y="222805"/>
                  </a:lnTo>
                  <a:lnTo>
                    <a:pt x="278794" y="2092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7" name="SMARTInkShape-227"/>
          <p:cNvSpPr/>
          <p:nvPr>
            <p:custDataLst>
              <p:tags r:id="rId2"/>
            </p:custDataLst>
          </p:nvPr>
        </p:nvSpPr>
        <p:spPr>
          <a:xfrm>
            <a:off x="895350" y="3990975"/>
            <a:ext cx="390307" cy="9526"/>
          </a:xfrm>
          <a:custGeom>
            <a:avLst/>
            <a:gdLst/>
            <a:ahLst/>
            <a:cxnLst/>
            <a:rect l="0" t="0" r="0" b="0"/>
            <a:pathLst>
              <a:path w="390307" h="9526">
                <a:moveTo>
                  <a:pt x="0" y="0"/>
                </a:moveTo>
                <a:lnTo>
                  <a:pt x="0" y="0"/>
                </a:lnTo>
                <a:lnTo>
                  <a:pt x="5056" y="0"/>
                </a:lnTo>
                <a:lnTo>
                  <a:pt x="6546" y="1058"/>
                </a:lnTo>
                <a:lnTo>
                  <a:pt x="7539" y="2822"/>
                </a:lnTo>
                <a:lnTo>
                  <a:pt x="8201" y="5056"/>
                </a:lnTo>
                <a:lnTo>
                  <a:pt x="10759" y="6546"/>
                </a:lnTo>
                <a:lnTo>
                  <a:pt x="32895" y="8936"/>
                </a:lnTo>
                <a:lnTo>
                  <a:pt x="78565" y="9473"/>
                </a:lnTo>
                <a:lnTo>
                  <a:pt x="119824" y="9515"/>
                </a:lnTo>
                <a:lnTo>
                  <a:pt x="156271" y="4466"/>
                </a:lnTo>
                <a:lnTo>
                  <a:pt x="199966" y="882"/>
                </a:lnTo>
                <a:lnTo>
                  <a:pt x="235873" y="261"/>
                </a:lnTo>
                <a:lnTo>
                  <a:pt x="283110" y="52"/>
                </a:lnTo>
                <a:lnTo>
                  <a:pt x="323329" y="10"/>
                </a:lnTo>
                <a:lnTo>
                  <a:pt x="367697" y="1"/>
                </a:lnTo>
                <a:lnTo>
                  <a:pt x="382115" y="0"/>
                </a:lnTo>
                <a:lnTo>
                  <a:pt x="384918" y="1059"/>
                </a:lnTo>
                <a:lnTo>
                  <a:pt x="386787" y="2822"/>
                </a:lnTo>
                <a:lnTo>
                  <a:pt x="390306" y="9133"/>
                </a:lnTo>
                <a:lnTo>
                  <a:pt x="385404" y="4352"/>
                </a:lnTo>
                <a:lnTo>
                  <a:pt x="381819" y="3960"/>
                </a:lnTo>
                <a:lnTo>
                  <a:pt x="339754" y="9106"/>
                </a:lnTo>
                <a:lnTo>
                  <a:pt x="304926" y="9401"/>
                </a:lnTo>
                <a:lnTo>
                  <a:pt x="262857" y="6666"/>
                </a:lnTo>
                <a:lnTo>
                  <a:pt x="220197" y="1317"/>
                </a:lnTo>
                <a:lnTo>
                  <a:pt x="175663" y="5447"/>
                </a:lnTo>
                <a:lnTo>
                  <a:pt x="137420" y="8317"/>
                </a:lnTo>
                <a:lnTo>
                  <a:pt x="96054" y="9286"/>
                </a:lnTo>
                <a:lnTo>
                  <a:pt x="47625" y="95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83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e) Deals with other theories explaining Western dominance: geography, genetics, culture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351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f) Explains what distinguished the West from the rest of the world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722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115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Civilization:  The West and the Rest</vt:lpstr>
      <vt:lpstr>Civilization: The West and the Rest</vt:lpstr>
      <vt:lpstr>a) Refutes the idea that all civilizations are equal</vt:lpstr>
      <vt:lpstr>b) Supports the idea that Western civilization is the template for the world</vt:lpstr>
      <vt:lpstr>c) Illustrates the idea that human beings are becoming more like ‘us’</vt:lpstr>
      <vt:lpstr>d) Refutes the thesis that imperialism explains Western dominance</vt:lpstr>
      <vt:lpstr>e) Deals with other theories explaining Western dominance: geography, genetics, culture</vt:lpstr>
      <vt:lpstr>f) Explains what distinguished the West from the rest of the world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Civilization:  The West and the Rest</dc:title>
  <dc:creator>Bew, Mairi</dc:creator>
  <cp:lastModifiedBy>Bew, Mairi</cp:lastModifiedBy>
  <cp:revision>2</cp:revision>
  <cp:lastPrinted>2017-09-12T11:55:38Z</cp:lastPrinted>
  <dcterms:created xsi:type="dcterms:W3CDTF">2017-09-12T11:44:36Z</dcterms:created>
  <dcterms:modified xsi:type="dcterms:W3CDTF">2017-09-12T13:25:11Z</dcterms:modified>
</cp:coreProperties>
</file>