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8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61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0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54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6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5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9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43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7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23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78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87EE-C506-4E2B-AA5E-7ED9B800BD94}" type="datetimeFigureOut">
              <a:rPr lang="en-CA" smtClean="0"/>
              <a:t>12/10/2016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BACB-BD12-41CF-9BBB-3B0EF6545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9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Civil Courts: </a:t>
            </a:r>
            <a:br>
              <a:rPr lang="en-CA" dirty="0" smtClean="0"/>
            </a:br>
            <a:r>
              <a:rPr lang="en-CA" dirty="0" smtClean="0"/>
              <a:t>Judgment and Civil Remedies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Lesson </a:t>
            </a:r>
            <a:r>
              <a:rPr lang="en-CA" dirty="0" smtClean="0"/>
              <a:t>25</a:t>
            </a:r>
            <a:endParaRPr lang="en-CA" dirty="0" smtClean="0"/>
          </a:p>
          <a:p>
            <a:r>
              <a:rPr lang="en-CA" dirty="0" smtClean="0"/>
              <a:t>CLU 3MR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CA" dirty="0" smtClean="0"/>
              <a:t>Injunctions</a:t>
            </a:r>
          </a:p>
          <a:p>
            <a:r>
              <a:rPr lang="en-CA" dirty="0" smtClean="0"/>
              <a:t>Court orders that direct the defendant not to do something</a:t>
            </a:r>
          </a:p>
          <a:p>
            <a:r>
              <a:rPr lang="en-CA" dirty="0" smtClean="0"/>
              <a:t>Keep noise levels down</a:t>
            </a:r>
          </a:p>
          <a:p>
            <a:r>
              <a:rPr lang="en-CA" dirty="0" smtClean="0"/>
              <a:t>Refrain from dumping pollutants into a lake, </a:t>
            </a:r>
            <a:r>
              <a:rPr lang="en-CA" dirty="0" smtClean="0">
                <a:solidFill>
                  <a:srgbClr val="7030A0"/>
                </a:solidFill>
              </a:rPr>
              <a:t>etc. 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CA" dirty="0" smtClean="0"/>
              <a:t>Contingency Fees</a:t>
            </a:r>
          </a:p>
          <a:p>
            <a:r>
              <a:rPr lang="en-CA" dirty="0" smtClean="0"/>
              <a:t>When lawyers agree not to take payment until the end of the case</a:t>
            </a:r>
          </a:p>
          <a:p>
            <a:r>
              <a:rPr lang="en-CA" dirty="0" smtClean="0"/>
              <a:t>Canadian provinces regulate the percentage that lawyers can </a:t>
            </a:r>
            <a:r>
              <a:rPr lang="en-CA" dirty="0" smtClean="0">
                <a:solidFill>
                  <a:srgbClr val="7030A0"/>
                </a:solidFill>
              </a:rPr>
              <a:t>take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Enforcing a Judgment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damages are paid out</a:t>
            </a:r>
          </a:p>
          <a:p>
            <a:r>
              <a:rPr lang="en-CA" dirty="0" smtClean="0"/>
              <a:t>Defendant must have money, assets, and/or wages that can be seized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Examination of the Debtor</a:t>
            </a:r>
          </a:p>
          <a:p>
            <a:r>
              <a:rPr lang="en-CA" dirty="0" smtClean="0"/>
              <a:t>When the defendant refuses to pay, the plaintiff makes this happen</a:t>
            </a:r>
          </a:p>
          <a:p>
            <a:r>
              <a:rPr lang="en-CA" dirty="0" smtClean="0"/>
              <a:t>D is examined under oath to find out about ability to </a:t>
            </a:r>
            <a:r>
              <a:rPr lang="en-CA" dirty="0" smtClean="0">
                <a:solidFill>
                  <a:srgbClr val="7030A0"/>
                </a:solidFill>
              </a:rPr>
              <a:t>pay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2. Seizing Assets</a:t>
            </a:r>
          </a:p>
          <a:p>
            <a:r>
              <a:rPr lang="en-CA" dirty="0" smtClean="0"/>
              <a:t>Take legal possession of D’s property</a:t>
            </a:r>
          </a:p>
          <a:p>
            <a:r>
              <a:rPr lang="en-CA" dirty="0" smtClean="0"/>
              <a:t>Court sells items and gives proceeds to P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3. Garnishment</a:t>
            </a:r>
          </a:p>
          <a:p>
            <a:r>
              <a:rPr lang="en-CA" dirty="0" smtClean="0"/>
              <a:t>Court order that takes money from D’s account or </a:t>
            </a:r>
            <a:r>
              <a:rPr lang="en-CA" dirty="0" smtClean="0">
                <a:solidFill>
                  <a:srgbClr val="7030A0"/>
                </a:solidFill>
              </a:rPr>
              <a:t>wages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CA" dirty="0" smtClean="0"/>
              <a:t>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Losing party often has to pay court costs for the entire case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However, could come out of the damages awarded to the </a:t>
            </a:r>
            <a:r>
              <a:rPr lang="en-CA" dirty="0" smtClean="0">
                <a:solidFill>
                  <a:srgbClr val="7030A0"/>
                </a:solidFill>
              </a:rPr>
              <a:t>P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Looking Back, page 373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Complete and hand in questions 1, 2, &amp; 4.</a:t>
            </a:r>
            <a:endParaRPr lang="en-CA" dirty="0"/>
          </a:p>
        </p:txBody>
      </p:sp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4067175" y="3267075"/>
            <a:ext cx="1752601" cy="561976"/>
          </a:xfrm>
          <a:custGeom>
            <a:avLst/>
            <a:gdLst/>
            <a:ahLst/>
            <a:cxnLst/>
            <a:rect l="0" t="0" r="0" b="0"/>
            <a:pathLst>
              <a:path w="1752601" h="561976">
                <a:moveTo>
                  <a:pt x="1752600" y="0"/>
                </a:moveTo>
                <a:lnTo>
                  <a:pt x="1752600" y="0"/>
                </a:lnTo>
                <a:lnTo>
                  <a:pt x="1747544" y="15170"/>
                </a:lnTo>
                <a:lnTo>
                  <a:pt x="1729229" y="39772"/>
                </a:lnTo>
                <a:lnTo>
                  <a:pt x="1684222" y="73938"/>
                </a:lnTo>
                <a:lnTo>
                  <a:pt x="1639884" y="92059"/>
                </a:lnTo>
                <a:lnTo>
                  <a:pt x="1601845" y="108886"/>
                </a:lnTo>
                <a:lnTo>
                  <a:pt x="1556473" y="127278"/>
                </a:lnTo>
                <a:lnTo>
                  <a:pt x="1521499" y="139823"/>
                </a:lnTo>
                <a:lnTo>
                  <a:pt x="1487610" y="152455"/>
                </a:lnTo>
                <a:lnTo>
                  <a:pt x="1452793" y="165124"/>
                </a:lnTo>
                <a:lnTo>
                  <a:pt x="1412625" y="177811"/>
                </a:lnTo>
                <a:lnTo>
                  <a:pt x="1370078" y="190505"/>
                </a:lnTo>
                <a:lnTo>
                  <a:pt x="1325415" y="203202"/>
                </a:lnTo>
                <a:lnTo>
                  <a:pt x="1301652" y="209552"/>
                </a:lnTo>
                <a:lnTo>
                  <a:pt x="1277343" y="215901"/>
                </a:lnTo>
                <a:lnTo>
                  <a:pt x="1252670" y="222251"/>
                </a:lnTo>
                <a:lnTo>
                  <a:pt x="1227755" y="228601"/>
                </a:lnTo>
                <a:lnTo>
                  <a:pt x="1202679" y="234950"/>
                </a:lnTo>
                <a:lnTo>
                  <a:pt x="1177494" y="241300"/>
                </a:lnTo>
                <a:lnTo>
                  <a:pt x="1152238" y="247650"/>
                </a:lnTo>
                <a:lnTo>
                  <a:pt x="1126934" y="254000"/>
                </a:lnTo>
                <a:lnTo>
                  <a:pt x="1100539" y="261408"/>
                </a:lnTo>
                <a:lnTo>
                  <a:pt x="1073417" y="269522"/>
                </a:lnTo>
                <a:lnTo>
                  <a:pt x="1045812" y="278107"/>
                </a:lnTo>
                <a:lnTo>
                  <a:pt x="1018941" y="285946"/>
                </a:lnTo>
                <a:lnTo>
                  <a:pt x="992560" y="293289"/>
                </a:lnTo>
                <a:lnTo>
                  <a:pt x="966507" y="300301"/>
                </a:lnTo>
                <a:lnTo>
                  <a:pt x="939613" y="307092"/>
                </a:lnTo>
                <a:lnTo>
                  <a:pt x="912159" y="313737"/>
                </a:lnTo>
                <a:lnTo>
                  <a:pt x="884331" y="320283"/>
                </a:lnTo>
                <a:lnTo>
                  <a:pt x="856254" y="327822"/>
                </a:lnTo>
                <a:lnTo>
                  <a:pt x="828011" y="336023"/>
                </a:lnTo>
                <a:lnTo>
                  <a:pt x="799657" y="344665"/>
                </a:lnTo>
                <a:lnTo>
                  <a:pt x="771230" y="352544"/>
                </a:lnTo>
                <a:lnTo>
                  <a:pt x="742753" y="359912"/>
                </a:lnTo>
                <a:lnTo>
                  <a:pt x="714244" y="366942"/>
                </a:lnTo>
                <a:lnTo>
                  <a:pt x="686771" y="373744"/>
                </a:lnTo>
                <a:lnTo>
                  <a:pt x="659989" y="380396"/>
                </a:lnTo>
                <a:lnTo>
                  <a:pt x="633668" y="386947"/>
                </a:lnTo>
                <a:lnTo>
                  <a:pt x="607653" y="394490"/>
                </a:lnTo>
                <a:lnTo>
                  <a:pt x="581844" y="402693"/>
                </a:lnTo>
                <a:lnTo>
                  <a:pt x="556171" y="411337"/>
                </a:lnTo>
                <a:lnTo>
                  <a:pt x="530589" y="419217"/>
                </a:lnTo>
                <a:lnTo>
                  <a:pt x="505068" y="426586"/>
                </a:lnTo>
                <a:lnTo>
                  <a:pt x="479587" y="433616"/>
                </a:lnTo>
                <a:lnTo>
                  <a:pt x="455192" y="440419"/>
                </a:lnTo>
                <a:lnTo>
                  <a:pt x="408330" y="453622"/>
                </a:lnTo>
                <a:lnTo>
                  <a:pt x="368452" y="463724"/>
                </a:lnTo>
                <a:lnTo>
                  <a:pt x="332032" y="472800"/>
                </a:lnTo>
                <a:lnTo>
                  <a:pt x="294678" y="483889"/>
                </a:lnTo>
                <a:lnTo>
                  <a:pt x="259732" y="493051"/>
                </a:lnTo>
                <a:lnTo>
                  <a:pt x="226561" y="501709"/>
                </a:lnTo>
                <a:lnTo>
                  <a:pt x="180253" y="517425"/>
                </a:lnTo>
                <a:lnTo>
                  <a:pt x="135089" y="532753"/>
                </a:lnTo>
                <a:lnTo>
                  <a:pt x="95593" y="540915"/>
                </a:lnTo>
                <a:lnTo>
                  <a:pt x="50493" y="550199"/>
                </a:lnTo>
                <a:lnTo>
                  <a:pt x="0" y="561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SMARTInkShape-Group2"/>
          <p:cNvGrpSpPr/>
          <p:nvPr/>
        </p:nvGrpSpPr>
        <p:grpSpPr>
          <a:xfrm>
            <a:off x="2810129" y="3924300"/>
            <a:ext cx="1552257" cy="419101"/>
            <a:chOff x="2810129" y="3924300"/>
            <a:chExt cx="1552257" cy="419101"/>
          </a:xfrm>
        </p:grpSpPr>
        <p:sp>
          <p:nvSpPr>
            <p:cNvPr id="5" name="SMARTInkShape-2"/>
            <p:cNvSpPr/>
            <p:nvPr>
              <p:custDataLst>
                <p:tags r:id="rId47"/>
              </p:custDataLst>
            </p:nvPr>
          </p:nvSpPr>
          <p:spPr>
            <a:xfrm>
              <a:off x="2810129" y="3944848"/>
              <a:ext cx="283436" cy="312779"/>
            </a:xfrm>
            <a:custGeom>
              <a:avLst/>
              <a:gdLst/>
              <a:ahLst/>
              <a:cxnLst/>
              <a:rect l="0" t="0" r="0" b="0"/>
              <a:pathLst>
                <a:path w="283436" h="312779">
                  <a:moveTo>
                    <a:pt x="37846" y="55652"/>
                  </a:moveTo>
                  <a:lnTo>
                    <a:pt x="37846" y="55652"/>
                  </a:lnTo>
                  <a:lnTo>
                    <a:pt x="37846" y="37338"/>
                  </a:lnTo>
                  <a:lnTo>
                    <a:pt x="40668" y="28815"/>
                  </a:lnTo>
                  <a:lnTo>
                    <a:pt x="51103" y="14720"/>
                  </a:lnTo>
                  <a:lnTo>
                    <a:pt x="59966" y="11002"/>
                  </a:lnTo>
                  <a:lnTo>
                    <a:pt x="101525" y="0"/>
                  </a:lnTo>
                  <a:lnTo>
                    <a:pt x="143481" y="6238"/>
                  </a:lnTo>
                  <a:lnTo>
                    <a:pt x="180891" y="12730"/>
                  </a:lnTo>
                  <a:lnTo>
                    <a:pt x="225546" y="34817"/>
                  </a:lnTo>
                  <a:lnTo>
                    <a:pt x="253193" y="54006"/>
                  </a:lnTo>
                  <a:lnTo>
                    <a:pt x="267576" y="71980"/>
                  </a:lnTo>
                  <a:lnTo>
                    <a:pt x="280859" y="103562"/>
                  </a:lnTo>
                  <a:lnTo>
                    <a:pt x="283435" y="117868"/>
                  </a:lnTo>
                  <a:lnTo>
                    <a:pt x="279829" y="142878"/>
                  </a:lnTo>
                  <a:lnTo>
                    <a:pt x="261945" y="170397"/>
                  </a:lnTo>
                  <a:lnTo>
                    <a:pt x="232945" y="200535"/>
                  </a:lnTo>
                  <a:lnTo>
                    <a:pt x="191468" y="229694"/>
                  </a:lnTo>
                  <a:lnTo>
                    <a:pt x="147331" y="260657"/>
                  </a:lnTo>
                  <a:lnTo>
                    <a:pt x="110385" y="275615"/>
                  </a:lnTo>
                  <a:lnTo>
                    <a:pt x="68638" y="290150"/>
                  </a:lnTo>
                  <a:lnTo>
                    <a:pt x="27150" y="306417"/>
                  </a:lnTo>
                  <a:lnTo>
                    <a:pt x="0" y="312778"/>
                  </a:lnTo>
                  <a:lnTo>
                    <a:pt x="44308" y="311766"/>
                  </a:lnTo>
                  <a:lnTo>
                    <a:pt x="84866" y="305287"/>
                  </a:lnTo>
                  <a:lnTo>
                    <a:pt x="123452" y="303694"/>
                  </a:lnTo>
                  <a:lnTo>
                    <a:pt x="167135" y="296833"/>
                  </a:lnTo>
                  <a:lnTo>
                    <a:pt x="210225" y="294179"/>
                  </a:lnTo>
                  <a:lnTo>
                    <a:pt x="256921" y="284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3"/>
            <p:cNvSpPr/>
            <p:nvPr>
              <p:custDataLst>
                <p:tags r:id="rId48"/>
              </p:custDataLst>
            </p:nvPr>
          </p:nvSpPr>
          <p:spPr>
            <a:xfrm>
              <a:off x="3295766" y="4049857"/>
              <a:ext cx="266585" cy="160144"/>
            </a:xfrm>
            <a:custGeom>
              <a:avLst/>
              <a:gdLst/>
              <a:ahLst/>
              <a:cxnLst/>
              <a:rect l="0" t="0" r="0" b="0"/>
              <a:pathLst>
                <a:path w="266585" h="160144">
                  <a:moveTo>
                    <a:pt x="9409" y="64943"/>
                  </a:moveTo>
                  <a:lnTo>
                    <a:pt x="9409" y="64943"/>
                  </a:lnTo>
                  <a:lnTo>
                    <a:pt x="9409" y="106855"/>
                  </a:lnTo>
                  <a:lnTo>
                    <a:pt x="9409" y="153774"/>
                  </a:lnTo>
                  <a:lnTo>
                    <a:pt x="9409" y="160143"/>
                  </a:lnTo>
                  <a:lnTo>
                    <a:pt x="8351" y="144975"/>
                  </a:lnTo>
                  <a:lnTo>
                    <a:pt x="1208" y="115411"/>
                  </a:lnTo>
                  <a:lnTo>
                    <a:pt x="0" y="77614"/>
                  </a:lnTo>
                  <a:lnTo>
                    <a:pt x="4975" y="58584"/>
                  </a:lnTo>
                  <a:lnTo>
                    <a:pt x="35760" y="19757"/>
                  </a:lnTo>
                  <a:lnTo>
                    <a:pt x="52494" y="12984"/>
                  </a:lnTo>
                  <a:lnTo>
                    <a:pt x="58241" y="12312"/>
                  </a:lnTo>
                  <a:lnTo>
                    <a:pt x="78582" y="16450"/>
                  </a:lnTo>
                  <a:lnTo>
                    <a:pt x="85308" y="19754"/>
                  </a:lnTo>
                  <a:lnTo>
                    <a:pt x="88583" y="22117"/>
                  </a:lnTo>
                  <a:lnTo>
                    <a:pt x="98249" y="35556"/>
                  </a:lnTo>
                  <a:lnTo>
                    <a:pt x="111948" y="67610"/>
                  </a:lnTo>
                  <a:lnTo>
                    <a:pt x="112693" y="73071"/>
                  </a:lnTo>
                  <a:lnTo>
                    <a:pt x="110699" y="81961"/>
                  </a:lnTo>
                  <a:lnTo>
                    <a:pt x="105852" y="91235"/>
                  </a:lnTo>
                  <a:lnTo>
                    <a:pt x="104690" y="102591"/>
                  </a:lnTo>
                  <a:lnTo>
                    <a:pt x="104662" y="94802"/>
                  </a:lnTo>
                  <a:lnTo>
                    <a:pt x="124371" y="47994"/>
                  </a:lnTo>
                  <a:lnTo>
                    <a:pt x="152763" y="18261"/>
                  </a:lnTo>
                  <a:lnTo>
                    <a:pt x="178227" y="2166"/>
                  </a:lnTo>
                  <a:lnTo>
                    <a:pt x="188862" y="0"/>
                  </a:lnTo>
                  <a:lnTo>
                    <a:pt x="200643" y="1860"/>
                  </a:lnTo>
                  <a:lnTo>
                    <a:pt x="223093" y="8070"/>
                  </a:lnTo>
                  <a:lnTo>
                    <a:pt x="224890" y="10094"/>
                  </a:lnTo>
                  <a:lnTo>
                    <a:pt x="230241" y="18000"/>
                  </a:lnTo>
                  <a:lnTo>
                    <a:pt x="241531" y="35209"/>
                  </a:lnTo>
                  <a:lnTo>
                    <a:pt x="254839" y="81250"/>
                  </a:lnTo>
                  <a:lnTo>
                    <a:pt x="266584" y="122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4"/>
            <p:cNvSpPr/>
            <p:nvPr>
              <p:custDataLst>
                <p:tags r:id="rId49"/>
              </p:custDataLst>
            </p:nvPr>
          </p:nvSpPr>
          <p:spPr>
            <a:xfrm>
              <a:off x="3610564" y="4029075"/>
              <a:ext cx="285162" cy="171125"/>
            </a:xfrm>
            <a:custGeom>
              <a:avLst/>
              <a:gdLst/>
              <a:ahLst/>
              <a:cxnLst/>
              <a:rect l="0" t="0" r="0" b="0"/>
              <a:pathLst>
                <a:path w="285162" h="171125">
                  <a:moveTo>
                    <a:pt x="123236" y="85725"/>
                  </a:moveTo>
                  <a:lnTo>
                    <a:pt x="123236" y="85725"/>
                  </a:lnTo>
                  <a:lnTo>
                    <a:pt x="128293" y="75612"/>
                  </a:lnTo>
                  <a:lnTo>
                    <a:pt x="128724" y="72633"/>
                  </a:lnTo>
                  <a:lnTo>
                    <a:pt x="127953" y="70647"/>
                  </a:lnTo>
                  <a:lnTo>
                    <a:pt x="126381" y="69323"/>
                  </a:lnTo>
                  <a:lnTo>
                    <a:pt x="124634" y="65030"/>
                  </a:lnTo>
                  <a:lnTo>
                    <a:pt x="124168" y="62403"/>
                  </a:lnTo>
                  <a:lnTo>
                    <a:pt x="118456" y="53650"/>
                  </a:lnTo>
                  <a:lnTo>
                    <a:pt x="110060" y="44354"/>
                  </a:lnTo>
                  <a:lnTo>
                    <a:pt x="103975" y="40880"/>
                  </a:lnTo>
                  <a:lnTo>
                    <a:pt x="91776" y="38924"/>
                  </a:lnTo>
                  <a:lnTo>
                    <a:pt x="66960" y="39267"/>
                  </a:lnTo>
                  <a:lnTo>
                    <a:pt x="48130" y="43205"/>
                  </a:lnTo>
                  <a:lnTo>
                    <a:pt x="34117" y="51305"/>
                  </a:lnTo>
                  <a:lnTo>
                    <a:pt x="9474" y="78509"/>
                  </a:lnTo>
                  <a:lnTo>
                    <a:pt x="3884" y="89926"/>
                  </a:lnTo>
                  <a:lnTo>
                    <a:pt x="0" y="115729"/>
                  </a:lnTo>
                  <a:lnTo>
                    <a:pt x="4642" y="131539"/>
                  </a:lnTo>
                  <a:lnTo>
                    <a:pt x="12672" y="140659"/>
                  </a:lnTo>
                  <a:lnTo>
                    <a:pt x="36749" y="158458"/>
                  </a:lnTo>
                  <a:lnTo>
                    <a:pt x="74714" y="169530"/>
                  </a:lnTo>
                  <a:lnTo>
                    <a:pt x="86148" y="167774"/>
                  </a:lnTo>
                  <a:lnTo>
                    <a:pt x="112964" y="159616"/>
                  </a:lnTo>
                  <a:lnTo>
                    <a:pt x="116388" y="157211"/>
                  </a:lnTo>
                  <a:lnTo>
                    <a:pt x="126263" y="143713"/>
                  </a:lnTo>
                  <a:lnTo>
                    <a:pt x="130836" y="131364"/>
                  </a:lnTo>
                  <a:lnTo>
                    <a:pt x="132760" y="86283"/>
                  </a:lnTo>
                  <a:lnTo>
                    <a:pt x="132761" y="99929"/>
                  </a:lnTo>
                  <a:lnTo>
                    <a:pt x="135583" y="105443"/>
                  </a:lnTo>
                  <a:lnTo>
                    <a:pt x="137818" y="108395"/>
                  </a:lnTo>
                  <a:lnTo>
                    <a:pt x="140300" y="117320"/>
                  </a:lnTo>
                  <a:lnTo>
                    <a:pt x="140962" y="122663"/>
                  </a:lnTo>
                  <a:lnTo>
                    <a:pt x="147342" y="134245"/>
                  </a:lnTo>
                  <a:lnTo>
                    <a:pt x="170469" y="165884"/>
                  </a:lnTo>
                  <a:lnTo>
                    <a:pt x="177037" y="168977"/>
                  </a:lnTo>
                  <a:lnTo>
                    <a:pt x="188006" y="171124"/>
                  </a:lnTo>
                  <a:lnTo>
                    <a:pt x="194403" y="166297"/>
                  </a:lnTo>
                  <a:lnTo>
                    <a:pt x="197199" y="161046"/>
                  </a:lnTo>
                  <a:lnTo>
                    <a:pt x="198994" y="149051"/>
                  </a:lnTo>
                  <a:lnTo>
                    <a:pt x="198290" y="123399"/>
                  </a:lnTo>
                  <a:lnTo>
                    <a:pt x="189112" y="86958"/>
                  </a:lnTo>
                  <a:lnTo>
                    <a:pt x="180505" y="76343"/>
                  </a:lnTo>
                  <a:lnTo>
                    <a:pt x="188598" y="84413"/>
                  </a:lnTo>
                  <a:lnTo>
                    <a:pt x="199589" y="125342"/>
                  </a:lnTo>
                  <a:lnTo>
                    <a:pt x="201654" y="128012"/>
                  </a:lnTo>
                  <a:lnTo>
                    <a:pt x="204090" y="129791"/>
                  </a:lnTo>
                  <a:lnTo>
                    <a:pt x="205714" y="132036"/>
                  </a:lnTo>
                  <a:lnTo>
                    <a:pt x="208834" y="142390"/>
                  </a:lnTo>
                  <a:lnTo>
                    <a:pt x="213980" y="142732"/>
                  </a:lnTo>
                  <a:lnTo>
                    <a:pt x="214424" y="141721"/>
                  </a:lnTo>
                  <a:lnTo>
                    <a:pt x="211050" y="134184"/>
                  </a:lnTo>
                  <a:lnTo>
                    <a:pt x="206261" y="102466"/>
                  </a:lnTo>
                  <a:lnTo>
                    <a:pt x="201458" y="85041"/>
                  </a:lnTo>
                  <a:lnTo>
                    <a:pt x="199471" y="39547"/>
                  </a:lnTo>
                  <a:lnTo>
                    <a:pt x="199446" y="31826"/>
                  </a:lnTo>
                  <a:lnTo>
                    <a:pt x="202263" y="27198"/>
                  </a:lnTo>
                  <a:lnTo>
                    <a:pt x="212694" y="15603"/>
                  </a:lnTo>
                  <a:lnTo>
                    <a:pt x="218734" y="12226"/>
                  </a:lnTo>
                  <a:lnTo>
                    <a:pt x="230907" y="10326"/>
                  </a:lnTo>
                  <a:lnTo>
                    <a:pt x="263736" y="8498"/>
                  </a:lnTo>
                  <a:lnTo>
                    <a:pt x="2851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5"/>
            <p:cNvSpPr/>
            <p:nvPr>
              <p:custDataLst>
                <p:tags r:id="rId50"/>
              </p:custDataLst>
            </p:nvPr>
          </p:nvSpPr>
          <p:spPr>
            <a:xfrm>
              <a:off x="3952875" y="3924300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2822" y="69751"/>
                  </a:lnTo>
                  <a:lnTo>
                    <a:pt x="9701" y="114705"/>
                  </a:lnTo>
                  <a:lnTo>
                    <a:pt x="22666" y="161978"/>
                  </a:lnTo>
                  <a:lnTo>
                    <a:pt x="35336" y="202018"/>
                  </a:lnTo>
                  <a:lnTo>
                    <a:pt x="40103" y="226368"/>
                  </a:lnTo>
                  <a:lnTo>
                    <a:pt x="46635" y="252452"/>
                  </a:lnTo>
                  <a:lnTo>
                    <a:pt x="47185" y="259662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6"/>
            <p:cNvSpPr/>
            <p:nvPr>
              <p:custDataLst>
                <p:tags r:id="rId51"/>
              </p:custDataLst>
            </p:nvPr>
          </p:nvSpPr>
          <p:spPr>
            <a:xfrm>
              <a:off x="4029670" y="4067567"/>
              <a:ext cx="142100" cy="161534"/>
            </a:xfrm>
            <a:custGeom>
              <a:avLst/>
              <a:gdLst/>
              <a:ahLst/>
              <a:cxnLst/>
              <a:rect l="0" t="0" r="0" b="0"/>
              <a:pathLst>
                <a:path w="142100" h="161534">
                  <a:moveTo>
                    <a:pt x="75605" y="9133"/>
                  </a:moveTo>
                  <a:lnTo>
                    <a:pt x="75605" y="9133"/>
                  </a:lnTo>
                  <a:lnTo>
                    <a:pt x="75605" y="932"/>
                  </a:lnTo>
                  <a:lnTo>
                    <a:pt x="74547" y="491"/>
                  </a:lnTo>
                  <a:lnTo>
                    <a:pt x="70548" y="0"/>
                  </a:lnTo>
                  <a:lnTo>
                    <a:pt x="29617" y="13808"/>
                  </a:lnTo>
                  <a:lnTo>
                    <a:pt x="9564" y="28380"/>
                  </a:lnTo>
                  <a:lnTo>
                    <a:pt x="1411" y="35865"/>
                  </a:lnTo>
                  <a:lnTo>
                    <a:pt x="0" y="47275"/>
                  </a:lnTo>
                  <a:lnTo>
                    <a:pt x="2492" y="55365"/>
                  </a:lnTo>
                  <a:lnTo>
                    <a:pt x="18726" y="75686"/>
                  </a:lnTo>
                  <a:lnTo>
                    <a:pt x="21811" y="78902"/>
                  </a:lnTo>
                  <a:lnTo>
                    <a:pt x="30883" y="82474"/>
                  </a:lnTo>
                  <a:lnTo>
                    <a:pt x="53535" y="90131"/>
                  </a:lnTo>
                  <a:lnTo>
                    <a:pt x="96178" y="109052"/>
                  </a:lnTo>
                  <a:lnTo>
                    <a:pt x="120081" y="115771"/>
                  </a:lnTo>
                  <a:lnTo>
                    <a:pt x="128180" y="120028"/>
                  </a:lnTo>
                  <a:lnTo>
                    <a:pt x="135308" y="121920"/>
                  </a:lnTo>
                  <a:lnTo>
                    <a:pt x="137632" y="123483"/>
                  </a:lnTo>
                  <a:lnTo>
                    <a:pt x="139181" y="125583"/>
                  </a:lnTo>
                  <a:lnTo>
                    <a:pt x="141668" y="131501"/>
                  </a:lnTo>
                  <a:lnTo>
                    <a:pt x="142099" y="137583"/>
                  </a:lnTo>
                  <a:lnTo>
                    <a:pt x="139377" y="143128"/>
                  </a:lnTo>
                  <a:lnTo>
                    <a:pt x="137170" y="146088"/>
                  </a:lnTo>
                  <a:lnTo>
                    <a:pt x="129073" y="149377"/>
                  </a:lnTo>
                  <a:lnTo>
                    <a:pt x="75605" y="16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7"/>
            <p:cNvSpPr/>
            <p:nvPr>
              <p:custDataLst>
                <p:tags r:id="rId52"/>
              </p:custDataLst>
            </p:nvPr>
          </p:nvSpPr>
          <p:spPr>
            <a:xfrm>
              <a:off x="4210234" y="4162425"/>
              <a:ext cx="152152" cy="180976"/>
            </a:xfrm>
            <a:custGeom>
              <a:avLst/>
              <a:gdLst/>
              <a:ahLst/>
              <a:cxnLst/>
              <a:rect l="0" t="0" r="0" b="0"/>
              <a:pathLst>
                <a:path w="152152" h="180976">
                  <a:moveTo>
                    <a:pt x="66491" y="0"/>
                  </a:moveTo>
                  <a:lnTo>
                    <a:pt x="66491" y="0"/>
                  </a:lnTo>
                  <a:lnTo>
                    <a:pt x="22642" y="0"/>
                  </a:lnTo>
                  <a:lnTo>
                    <a:pt x="18208" y="0"/>
                  </a:lnTo>
                  <a:lnTo>
                    <a:pt x="10460" y="2822"/>
                  </a:lnTo>
                  <a:lnTo>
                    <a:pt x="6912" y="5056"/>
                  </a:lnTo>
                  <a:lnTo>
                    <a:pt x="4547" y="7604"/>
                  </a:lnTo>
                  <a:lnTo>
                    <a:pt x="1919" y="13257"/>
                  </a:lnTo>
                  <a:lnTo>
                    <a:pt x="0" y="31799"/>
                  </a:lnTo>
                  <a:lnTo>
                    <a:pt x="5542" y="40944"/>
                  </a:lnTo>
                  <a:lnTo>
                    <a:pt x="15061" y="51005"/>
                  </a:lnTo>
                  <a:lnTo>
                    <a:pt x="54714" y="79572"/>
                  </a:lnTo>
                  <a:lnTo>
                    <a:pt x="101472" y="111085"/>
                  </a:lnTo>
                  <a:lnTo>
                    <a:pt x="146607" y="141671"/>
                  </a:lnTo>
                  <a:lnTo>
                    <a:pt x="149723" y="146926"/>
                  </a:lnTo>
                  <a:lnTo>
                    <a:pt x="151997" y="160120"/>
                  </a:lnTo>
                  <a:lnTo>
                    <a:pt x="152151" y="166447"/>
                  </a:lnTo>
                  <a:lnTo>
                    <a:pt x="151115" y="168115"/>
                  </a:lnTo>
                  <a:lnTo>
                    <a:pt x="149365" y="169226"/>
                  </a:lnTo>
                  <a:lnTo>
                    <a:pt x="142482" y="170462"/>
                  </a:lnTo>
                  <a:lnTo>
                    <a:pt x="115015" y="174077"/>
                  </a:lnTo>
                  <a:lnTo>
                    <a:pt x="95332" y="178931"/>
                  </a:lnTo>
                  <a:lnTo>
                    <a:pt x="56966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SMARTInkShape-8"/>
          <p:cNvSpPr/>
          <p:nvPr>
            <p:custDataLst>
              <p:tags r:id="rId2"/>
            </p:custDataLst>
          </p:nvPr>
        </p:nvSpPr>
        <p:spPr>
          <a:xfrm>
            <a:off x="5619750" y="3314700"/>
            <a:ext cx="533009" cy="1295401"/>
          </a:xfrm>
          <a:custGeom>
            <a:avLst/>
            <a:gdLst/>
            <a:ahLst/>
            <a:cxnLst/>
            <a:rect l="0" t="0" r="0" b="0"/>
            <a:pathLst>
              <a:path w="533009" h="1295401">
                <a:moveTo>
                  <a:pt x="523875" y="0"/>
                </a:moveTo>
                <a:lnTo>
                  <a:pt x="523875" y="0"/>
                </a:lnTo>
                <a:lnTo>
                  <a:pt x="528931" y="0"/>
                </a:lnTo>
                <a:lnTo>
                  <a:pt x="530421" y="1058"/>
                </a:lnTo>
                <a:lnTo>
                  <a:pt x="531414" y="2822"/>
                </a:lnTo>
                <a:lnTo>
                  <a:pt x="533008" y="13257"/>
                </a:lnTo>
                <a:lnTo>
                  <a:pt x="530403" y="19298"/>
                </a:lnTo>
                <a:lnTo>
                  <a:pt x="528227" y="22390"/>
                </a:lnTo>
                <a:lnTo>
                  <a:pt x="524735" y="50166"/>
                </a:lnTo>
                <a:lnTo>
                  <a:pt x="518932" y="95584"/>
                </a:lnTo>
                <a:lnTo>
                  <a:pt x="506592" y="135533"/>
                </a:lnTo>
                <a:lnTo>
                  <a:pt x="491826" y="176095"/>
                </a:lnTo>
                <a:lnTo>
                  <a:pt x="480277" y="215395"/>
                </a:lnTo>
                <a:lnTo>
                  <a:pt x="469094" y="254908"/>
                </a:lnTo>
                <a:lnTo>
                  <a:pt x="452846" y="299660"/>
                </a:lnTo>
                <a:lnTo>
                  <a:pt x="434625" y="346434"/>
                </a:lnTo>
                <a:lnTo>
                  <a:pt x="415821" y="393806"/>
                </a:lnTo>
                <a:lnTo>
                  <a:pt x="403179" y="425497"/>
                </a:lnTo>
                <a:lnTo>
                  <a:pt x="390504" y="460043"/>
                </a:lnTo>
                <a:lnTo>
                  <a:pt x="377816" y="496563"/>
                </a:lnTo>
                <a:lnTo>
                  <a:pt x="365121" y="533962"/>
                </a:lnTo>
                <a:lnTo>
                  <a:pt x="352423" y="568927"/>
                </a:lnTo>
                <a:lnTo>
                  <a:pt x="338666" y="603165"/>
                </a:lnTo>
                <a:lnTo>
                  <a:pt x="321968" y="639548"/>
                </a:lnTo>
                <a:lnTo>
                  <a:pt x="303964" y="674063"/>
                </a:lnTo>
                <a:lnTo>
                  <a:pt x="286437" y="708100"/>
                </a:lnTo>
                <a:lnTo>
                  <a:pt x="271592" y="744394"/>
                </a:lnTo>
                <a:lnTo>
                  <a:pt x="255116" y="778870"/>
                </a:lnTo>
                <a:lnTo>
                  <a:pt x="237210" y="812889"/>
                </a:lnTo>
                <a:lnTo>
                  <a:pt x="218668" y="849176"/>
                </a:lnTo>
                <a:lnTo>
                  <a:pt x="199844" y="883647"/>
                </a:lnTo>
                <a:lnTo>
                  <a:pt x="174219" y="929982"/>
                </a:lnTo>
                <a:lnTo>
                  <a:pt x="153221" y="973344"/>
                </a:lnTo>
                <a:lnTo>
                  <a:pt x="130771" y="1016885"/>
                </a:lnTo>
                <a:lnTo>
                  <a:pt x="109655" y="1056597"/>
                </a:lnTo>
                <a:lnTo>
                  <a:pt x="87982" y="1102885"/>
                </a:lnTo>
                <a:lnTo>
                  <a:pt x="64377" y="1142602"/>
                </a:lnTo>
                <a:lnTo>
                  <a:pt x="44984" y="1185516"/>
                </a:lnTo>
                <a:lnTo>
                  <a:pt x="30899" y="1230728"/>
                </a:lnTo>
                <a:lnTo>
                  <a:pt x="12298" y="1257046"/>
                </a:lnTo>
                <a:lnTo>
                  <a:pt x="9687" y="1274454"/>
                </a:lnTo>
                <a:lnTo>
                  <a:pt x="1338" y="1284384"/>
                </a:lnTo>
                <a:lnTo>
                  <a:pt x="0" y="129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SMARTInkShape-Group4"/>
          <p:cNvGrpSpPr/>
          <p:nvPr/>
        </p:nvGrpSpPr>
        <p:grpSpPr>
          <a:xfrm>
            <a:off x="5124972" y="4667250"/>
            <a:ext cx="1896019" cy="599165"/>
            <a:chOff x="5124972" y="4667250"/>
            <a:chExt cx="1896019" cy="599165"/>
          </a:xfrm>
        </p:grpSpPr>
        <p:sp>
          <p:nvSpPr>
            <p:cNvPr id="13" name="SMARTInkShape-9"/>
            <p:cNvSpPr/>
            <p:nvPr>
              <p:custDataLst>
                <p:tags r:id="rId40"/>
              </p:custDataLst>
            </p:nvPr>
          </p:nvSpPr>
          <p:spPr>
            <a:xfrm>
              <a:off x="5124972" y="4667250"/>
              <a:ext cx="332854" cy="238114"/>
            </a:xfrm>
            <a:custGeom>
              <a:avLst/>
              <a:gdLst/>
              <a:ahLst/>
              <a:cxnLst/>
              <a:rect l="0" t="0" r="0" b="0"/>
              <a:pathLst>
                <a:path w="332854" h="238114">
                  <a:moveTo>
                    <a:pt x="37578" y="0"/>
                  </a:moveTo>
                  <a:lnTo>
                    <a:pt x="37578" y="0"/>
                  </a:lnTo>
                  <a:lnTo>
                    <a:pt x="45779" y="0"/>
                  </a:lnTo>
                  <a:lnTo>
                    <a:pt x="46220" y="1058"/>
                  </a:lnTo>
                  <a:lnTo>
                    <a:pt x="46987" y="13257"/>
                  </a:lnTo>
                  <a:lnTo>
                    <a:pt x="44230" y="19298"/>
                  </a:lnTo>
                  <a:lnTo>
                    <a:pt x="42012" y="22390"/>
                  </a:lnTo>
                  <a:lnTo>
                    <a:pt x="27390" y="66929"/>
                  </a:lnTo>
                  <a:lnTo>
                    <a:pt x="22467" y="79488"/>
                  </a:lnTo>
                  <a:lnTo>
                    <a:pt x="11269" y="125089"/>
                  </a:lnTo>
                  <a:lnTo>
                    <a:pt x="652" y="172424"/>
                  </a:lnTo>
                  <a:lnTo>
                    <a:pt x="0" y="181760"/>
                  </a:lnTo>
                  <a:lnTo>
                    <a:pt x="4689" y="198024"/>
                  </a:lnTo>
                  <a:lnTo>
                    <a:pt x="15755" y="214878"/>
                  </a:lnTo>
                  <a:lnTo>
                    <a:pt x="21882" y="221796"/>
                  </a:lnTo>
                  <a:lnTo>
                    <a:pt x="30954" y="225576"/>
                  </a:lnTo>
                  <a:lnTo>
                    <a:pt x="77729" y="236624"/>
                  </a:lnTo>
                  <a:lnTo>
                    <a:pt x="120730" y="237829"/>
                  </a:lnTo>
                  <a:lnTo>
                    <a:pt x="160895" y="238067"/>
                  </a:lnTo>
                  <a:lnTo>
                    <a:pt x="204459" y="238113"/>
                  </a:lnTo>
                  <a:lnTo>
                    <a:pt x="245167" y="231577"/>
                  </a:lnTo>
                  <a:lnTo>
                    <a:pt x="286433" y="228992"/>
                  </a:lnTo>
                  <a:lnTo>
                    <a:pt x="326204" y="228610"/>
                  </a:lnTo>
                  <a:lnTo>
                    <a:pt x="328420" y="227548"/>
                  </a:lnTo>
                  <a:lnTo>
                    <a:pt x="332853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0"/>
            <p:cNvSpPr/>
            <p:nvPr>
              <p:custDataLst>
                <p:tags r:id="rId41"/>
              </p:custDataLst>
            </p:nvPr>
          </p:nvSpPr>
          <p:spPr>
            <a:xfrm>
              <a:off x="5381744" y="4724400"/>
              <a:ext cx="57032" cy="485776"/>
            </a:xfrm>
            <a:custGeom>
              <a:avLst/>
              <a:gdLst/>
              <a:ahLst/>
              <a:cxnLst/>
              <a:rect l="0" t="0" r="0" b="0"/>
              <a:pathLst>
                <a:path w="57032" h="485776">
                  <a:moveTo>
                    <a:pt x="18931" y="0"/>
                  </a:moveTo>
                  <a:lnTo>
                    <a:pt x="18931" y="0"/>
                  </a:lnTo>
                  <a:lnTo>
                    <a:pt x="17873" y="32493"/>
                  </a:lnTo>
                  <a:lnTo>
                    <a:pt x="10730" y="68654"/>
                  </a:lnTo>
                  <a:lnTo>
                    <a:pt x="8610" y="106225"/>
                  </a:lnTo>
                  <a:lnTo>
                    <a:pt x="1919" y="150491"/>
                  </a:lnTo>
                  <a:lnTo>
                    <a:pt x="283" y="195180"/>
                  </a:lnTo>
                  <a:lnTo>
                    <a:pt x="0" y="232221"/>
                  </a:lnTo>
                  <a:lnTo>
                    <a:pt x="4973" y="270007"/>
                  </a:lnTo>
                  <a:lnTo>
                    <a:pt x="8092" y="308014"/>
                  </a:lnTo>
                  <a:lnTo>
                    <a:pt x="15693" y="352237"/>
                  </a:lnTo>
                  <a:lnTo>
                    <a:pt x="21113" y="397818"/>
                  </a:lnTo>
                  <a:lnTo>
                    <a:pt x="35094" y="439777"/>
                  </a:lnTo>
                  <a:lnTo>
                    <a:pt x="45663" y="467814"/>
                  </a:lnTo>
                  <a:lnTo>
                    <a:pt x="46960" y="478807"/>
                  </a:lnTo>
                  <a:lnTo>
                    <a:pt x="48200" y="481130"/>
                  </a:lnTo>
                  <a:lnTo>
                    <a:pt x="57031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1"/>
            <p:cNvSpPr/>
            <p:nvPr>
              <p:custDataLst>
                <p:tags r:id="rId42"/>
              </p:custDataLst>
            </p:nvPr>
          </p:nvSpPr>
          <p:spPr>
            <a:xfrm>
              <a:off x="5581650" y="4848798"/>
              <a:ext cx="409576" cy="170878"/>
            </a:xfrm>
            <a:custGeom>
              <a:avLst/>
              <a:gdLst/>
              <a:ahLst/>
              <a:cxnLst/>
              <a:rect l="0" t="0" r="0" b="0"/>
              <a:pathLst>
                <a:path w="409576" h="170878">
                  <a:moveTo>
                    <a:pt x="0" y="47052"/>
                  </a:moveTo>
                  <a:lnTo>
                    <a:pt x="0" y="47052"/>
                  </a:lnTo>
                  <a:lnTo>
                    <a:pt x="0" y="60309"/>
                  </a:lnTo>
                  <a:lnTo>
                    <a:pt x="1058" y="62240"/>
                  </a:lnTo>
                  <a:lnTo>
                    <a:pt x="2822" y="63528"/>
                  </a:lnTo>
                  <a:lnTo>
                    <a:pt x="5056" y="64386"/>
                  </a:lnTo>
                  <a:lnTo>
                    <a:pt x="6546" y="66016"/>
                  </a:lnTo>
                  <a:lnTo>
                    <a:pt x="22666" y="109906"/>
                  </a:lnTo>
                  <a:lnTo>
                    <a:pt x="27408" y="128220"/>
                  </a:lnTo>
                  <a:lnTo>
                    <a:pt x="28056" y="135338"/>
                  </a:lnTo>
                  <a:lnTo>
                    <a:pt x="31167" y="142029"/>
                  </a:lnTo>
                  <a:lnTo>
                    <a:pt x="38064" y="151777"/>
                  </a:lnTo>
                  <a:lnTo>
                    <a:pt x="37040" y="121427"/>
                  </a:lnTo>
                  <a:lnTo>
                    <a:pt x="29458" y="75549"/>
                  </a:lnTo>
                  <a:lnTo>
                    <a:pt x="29895" y="54320"/>
                  </a:lnTo>
                  <a:lnTo>
                    <a:pt x="38299" y="22987"/>
                  </a:lnTo>
                  <a:lnTo>
                    <a:pt x="42774" y="15895"/>
                  </a:lnTo>
                  <a:lnTo>
                    <a:pt x="56300" y="5953"/>
                  </a:lnTo>
                  <a:lnTo>
                    <a:pt x="85322" y="716"/>
                  </a:lnTo>
                  <a:lnTo>
                    <a:pt x="95424" y="0"/>
                  </a:lnTo>
                  <a:lnTo>
                    <a:pt x="106263" y="5326"/>
                  </a:lnTo>
                  <a:lnTo>
                    <a:pt x="143006" y="33328"/>
                  </a:lnTo>
                  <a:lnTo>
                    <a:pt x="178164" y="75258"/>
                  </a:lnTo>
                  <a:lnTo>
                    <a:pt x="199778" y="116517"/>
                  </a:lnTo>
                  <a:lnTo>
                    <a:pt x="209500" y="151578"/>
                  </a:lnTo>
                  <a:lnTo>
                    <a:pt x="204478" y="146697"/>
                  </a:lnTo>
                  <a:lnTo>
                    <a:pt x="202004" y="141433"/>
                  </a:lnTo>
                  <a:lnTo>
                    <a:pt x="200077" y="94406"/>
                  </a:lnTo>
                  <a:lnTo>
                    <a:pt x="200059" y="88146"/>
                  </a:lnTo>
                  <a:lnTo>
                    <a:pt x="217930" y="41475"/>
                  </a:lnTo>
                  <a:lnTo>
                    <a:pt x="231549" y="17963"/>
                  </a:lnTo>
                  <a:lnTo>
                    <a:pt x="235858" y="14959"/>
                  </a:lnTo>
                  <a:lnTo>
                    <a:pt x="250977" y="10732"/>
                  </a:lnTo>
                  <a:lnTo>
                    <a:pt x="274533" y="9186"/>
                  </a:lnTo>
                  <a:lnTo>
                    <a:pt x="298743" y="16603"/>
                  </a:lnTo>
                  <a:lnTo>
                    <a:pt x="311280" y="22230"/>
                  </a:lnTo>
                  <a:lnTo>
                    <a:pt x="321086" y="31082"/>
                  </a:lnTo>
                  <a:lnTo>
                    <a:pt x="330030" y="41012"/>
                  </a:lnTo>
                  <a:lnTo>
                    <a:pt x="345907" y="54669"/>
                  </a:lnTo>
                  <a:lnTo>
                    <a:pt x="369065" y="97266"/>
                  </a:lnTo>
                  <a:lnTo>
                    <a:pt x="392338" y="129525"/>
                  </a:lnTo>
                  <a:lnTo>
                    <a:pt x="409575" y="170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2"/>
            <p:cNvSpPr/>
            <p:nvPr>
              <p:custDataLst>
                <p:tags r:id="rId43"/>
              </p:custDataLst>
            </p:nvPr>
          </p:nvSpPr>
          <p:spPr>
            <a:xfrm>
              <a:off x="6029539" y="4848456"/>
              <a:ext cx="456987" cy="159768"/>
            </a:xfrm>
            <a:custGeom>
              <a:avLst/>
              <a:gdLst/>
              <a:ahLst/>
              <a:cxnLst/>
              <a:rect l="0" t="0" r="0" b="0"/>
              <a:pathLst>
                <a:path w="456987" h="159768">
                  <a:moveTo>
                    <a:pt x="142661" y="28344"/>
                  </a:moveTo>
                  <a:lnTo>
                    <a:pt x="142661" y="28344"/>
                  </a:lnTo>
                  <a:lnTo>
                    <a:pt x="142661" y="14155"/>
                  </a:lnTo>
                  <a:lnTo>
                    <a:pt x="137016" y="8632"/>
                  </a:lnTo>
                  <a:lnTo>
                    <a:pt x="127452" y="3708"/>
                  </a:lnTo>
                  <a:lnTo>
                    <a:pt x="85364" y="0"/>
                  </a:lnTo>
                  <a:lnTo>
                    <a:pt x="53742" y="858"/>
                  </a:lnTo>
                  <a:lnTo>
                    <a:pt x="22009" y="13031"/>
                  </a:lnTo>
                  <a:lnTo>
                    <a:pt x="12132" y="21891"/>
                  </a:lnTo>
                  <a:lnTo>
                    <a:pt x="5273" y="32884"/>
                  </a:lnTo>
                  <a:lnTo>
                    <a:pt x="1412" y="52032"/>
                  </a:lnTo>
                  <a:lnTo>
                    <a:pt x="0" y="90574"/>
                  </a:lnTo>
                  <a:lnTo>
                    <a:pt x="5526" y="103979"/>
                  </a:lnTo>
                  <a:lnTo>
                    <a:pt x="21263" y="124776"/>
                  </a:lnTo>
                  <a:lnTo>
                    <a:pt x="62454" y="145644"/>
                  </a:lnTo>
                  <a:lnTo>
                    <a:pt x="88521" y="150880"/>
                  </a:lnTo>
                  <a:lnTo>
                    <a:pt x="107688" y="150729"/>
                  </a:lnTo>
                  <a:lnTo>
                    <a:pt x="120414" y="146943"/>
                  </a:lnTo>
                  <a:lnTo>
                    <a:pt x="130304" y="136088"/>
                  </a:lnTo>
                  <a:lnTo>
                    <a:pt x="149115" y="98102"/>
                  </a:lnTo>
                  <a:lnTo>
                    <a:pt x="152066" y="61097"/>
                  </a:lnTo>
                  <a:lnTo>
                    <a:pt x="152133" y="54190"/>
                  </a:lnTo>
                  <a:lnTo>
                    <a:pt x="151092" y="51925"/>
                  </a:lnTo>
                  <a:lnTo>
                    <a:pt x="149340" y="50415"/>
                  </a:lnTo>
                  <a:lnTo>
                    <a:pt x="143981" y="47990"/>
                  </a:lnTo>
                  <a:lnTo>
                    <a:pt x="146069" y="47659"/>
                  </a:lnTo>
                  <a:lnTo>
                    <a:pt x="148108" y="47571"/>
                  </a:lnTo>
                  <a:lnTo>
                    <a:pt x="153196" y="53117"/>
                  </a:lnTo>
                  <a:lnTo>
                    <a:pt x="169252" y="78839"/>
                  </a:lnTo>
                  <a:lnTo>
                    <a:pt x="215857" y="120841"/>
                  </a:lnTo>
                  <a:lnTo>
                    <a:pt x="258954" y="151938"/>
                  </a:lnTo>
                  <a:lnTo>
                    <a:pt x="272641" y="159767"/>
                  </a:lnTo>
                  <a:lnTo>
                    <a:pt x="274823" y="158293"/>
                  </a:lnTo>
                  <a:lnTo>
                    <a:pt x="280070" y="151010"/>
                  </a:lnTo>
                  <a:lnTo>
                    <a:pt x="283916" y="140066"/>
                  </a:lnTo>
                  <a:lnTo>
                    <a:pt x="283398" y="136692"/>
                  </a:lnTo>
                  <a:lnTo>
                    <a:pt x="278670" y="125829"/>
                  </a:lnTo>
                  <a:lnTo>
                    <a:pt x="277193" y="115415"/>
                  </a:lnTo>
                  <a:lnTo>
                    <a:pt x="274682" y="110733"/>
                  </a:lnTo>
                  <a:lnTo>
                    <a:pt x="261089" y="95614"/>
                  </a:lnTo>
                  <a:lnTo>
                    <a:pt x="257776" y="87493"/>
                  </a:lnTo>
                  <a:lnTo>
                    <a:pt x="256967" y="76100"/>
                  </a:lnTo>
                  <a:lnTo>
                    <a:pt x="265163" y="84182"/>
                  </a:lnTo>
                  <a:lnTo>
                    <a:pt x="276000" y="85493"/>
                  </a:lnTo>
                  <a:lnTo>
                    <a:pt x="276008" y="80437"/>
                  </a:lnTo>
                  <a:lnTo>
                    <a:pt x="278832" y="75133"/>
                  </a:lnTo>
                  <a:lnTo>
                    <a:pt x="282556" y="69247"/>
                  </a:lnTo>
                  <a:lnTo>
                    <a:pt x="284948" y="56846"/>
                  </a:lnTo>
                  <a:lnTo>
                    <a:pt x="285144" y="53695"/>
                  </a:lnTo>
                  <a:lnTo>
                    <a:pt x="288184" y="47372"/>
                  </a:lnTo>
                  <a:lnTo>
                    <a:pt x="292005" y="41035"/>
                  </a:lnTo>
                  <a:lnTo>
                    <a:pt x="293702" y="34690"/>
                  </a:lnTo>
                  <a:lnTo>
                    <a:pt x="295214" y="32575"/>
                  </a:lnTo>
                  <a:lnTo>
                    <a:pt x="297279" y="31165"/>
                  </a:lnTo>
                  <a:lnTo>
                    <a:pt x="299715" y="30224"/>
                  </a:lnTo>
                  <a:lnTo>
                    <a:pt x="301339" y="28539"/>
                  </a:lnTo>
                  <a:lnTo>
                    <a:pt x="303143" y="23845"/>
                  </a:lnTo>
                  <a:lnTo>
                    <a:pt x="306799" y="23228"/>
                  </a:lnTo>
                  <a:lnTo>
                    <a:pt x="352061" y="30774"/>
                  </a:lnTo>
                  <a:lnTo>
                    <a:pt x="382638" y="46581"/>
                  </a:lnTo>
                  <a:lnTo>
                    <a:pt x="429980" y="82185"/>
                  </a:lnTo>
                  <a:lnTo>
                    <a:pt x="447249" y="92597"/>
                  </a:lnTo>
                  <a:lnTo>
                    <a:pt x="455063" y="94541"/>
                  </a:lnTo>
                  <a:lnTo>
                    <a:pt x="455704" y="93642"/>
                  </a:lnTo>
                  <a:lnTo>
                    <a:pt x="456986" y="85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3"/>
            <p:cNvSpPr/>
            <p:nvPr>
              <p:custDataLst>
                <p:tags r:id="rId44"/>
              </p:custDataLst>
            </p:nvPr>
          </p:nvSpPr>
          <p:spPr>
            <a:xfrm>
              <a:off x="6477000" y="4676809"/>
              <a:ext cx="133351" cy="342867"/>
            </a:xfrm>
            <a:custGeom>
              <a:avLst/>
              <a:gdLst/>
              <a:ahLst/>
              <a:cxnLst/>
              <a:rect l="0" t="0" r="0" b="0"/>
              <a:pathLst>
                <a:path w="133351" h="342867">
                  <a:moveTo>
                    <a:pt x="0" y="9491"/>
                  </a:moveTo>
                  <a:lnTo>
                    <a:pt x="0" y="9491"/>
                  </a:lnTo>
                  <a:lnTo>
                    <a:pt x="5056" y="4435"/>
                  </a:lnTo>
                  <a:lnTo>
                    <a:pt x="10361" y="1952"/>
                  </a:lnTo>
                  <a:lnTo>
                    <a:pt x="41289" y="0"/>
                  </a:lnTo>
                  <a:lnTo>
                    <a:pt x="47631" y="2804"/>
                  </a:lnTo>
                  <a:lnTo>
                    <a:pt x="50804" y="5033"/>
                  </a:lnTo>
                  <a:lnTo>
                    <a:pt x="54329" y="10332"/>
                  </a:lnTo>
                  <a:lnTo>
                    <a:pt x="70242" y="50079"/>
                  </a:lnTo>
                  <a:lnTo>
                    <a:pt x="88115" y="87241"/>
                  </a:lnTo>
                  <a:lnTo>
                    <a:pt x="96662" y="134249"/>
                  </a:lnTo>
                  <a:lnTo>
                    <a:pt x="105194" y="171692"/>
                  </a:lnTo>
                  <a:lnTo>
                    <a:pt x="114424" y="209598"/>
                  </a:lnTo>
                  <a:lnTo>
                    <a:pt x="123861" y="247640"/>
                  </a:lnTo>
                  <a:lnTo>
                    <a:pt x="131476" y="293364"/>
                  </a:lnTo>
                  <a:lnTo>
                    <a:pt x="133350" y="342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4"/>
            <p:cNvSpPr/>
            <p:nvPr>
              <p:custDataLst>
                <p:tags r:id="rId45"/>
              </p:custDataLst>
            </p:nvPr>
          </p:nvSpPr>
          <p:spPr>
            <a:xfrm>
              <a:off x="6668096" y="4838816"/>
              <a:ext cx="246599" cy="352310"/>
            </a:xfrm>
            <a:custGeom>
              <a:avLst/>
              <a:gdLst/>
              <a:ahLst/>
              <a:cxnLst/>
              <a:rect l="0" t="0" r="0" b="0"/>
              <a:pathLst>
                <a:path w="246599" h="352310">
                  <a:moveTo>
                    <a:pt x="123229" y="9409"/>
                  </a:moveTo>
                  <a:lnTo>
                    <a:pt x="123229" y="9409"/>
                  </a:lnTo>
                  <a:lnTo>
                    <a:pt x="123229" y="0"/>
                  </a:lnTo>
                  <a:lnTo>
                    <a:pt x="105329" y="7438"/>
                  </a:lnTo>
                  <a:lnTo>
                    <a:pt x="76965" y="14350"/>
                  </a:lnTo>
                  <a:lnTo>
                    <a:pt x="49613" y="28692"/>
                  </a:lnTo>
                  <a:lnTo>
                    <a:pt x="45576" y="31789"/>
                  </a:lnTo>
                  <a:lnTo>
                    <a:pt x="35447" y="35231"/>
                  </a:lnTo>
                  <a:lnTo>
                    <a:pt x="24948" y="37819"/>
                  </a:lnTo>
                  <a:lnTo>
                    <a:pt x="9585" y="48104"/>
                  </a:lnTo>
                  <a:lnTo>
                    <a:pt x="6191" y="51080"/>
                  </a:lnTo>
                  <a:lnTo>
                    <a:pt x="2420" y="62855"/>
                  </a:lnTo>
                  <a:lnTo>
                    <a:pt x="0" y="91227"/>
                  </a:lnTo>
                  <a:lnTo>
                    <a:pt x="2491" y="101512"/>
                  </a:lnTo>
                  <a:lnTo>
                    <a:pt x="4637" y="105736"/>
                  </a:lnTo>
                  <a:lnTo>
                    <a:pt x="49813" y="146183"/>
                  </a:lnTo>
                  <a:lnTo>
                    <a:pt x="94815" y="184056"/>
                  </a:lnTo>
                  <a:lnTo>
                    <a:pt x="142211" y="222136"/>
                  </a:lnTo>
                  <a:lnTo>
                    <a:pt x="189715" y="263762"/>
                  </a:lnTo>
                  <a:lnTo>
                    <a:pt x="215267" y="283783"/>
                  </a:lnTo>
                  <a:lnTo>
                    <a:pt x="229286" y="301902"/>
                  </a:lnTo>
                  <a:lnTo>
                    <a:pt x="246028" y="332960"/>
                  </a:lnTo>
                  <a:lnTo>
                    <a:pt x="246598" y="337712"/>
                  </a:lnTo>
                  <a:lnTo>
                    <a:pt x="237529" y="352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5"/>
            <p:cNvSpPr/>
            <p:nvPr>
              <p:custDataLst>
                <p:tags r:id="rId46"/>
              </p:custDataLst>
            </p:nvPr>
          </p:nvSpPr>
          <p:spPr>
            <a:xfrm>
              <a:off x="6910057" y="5010160"/>
              <a:ext cx="110934" cy="256255"/>
            </a:xfrm>
            <a:custGeom>
              <a:avLst/>
              <a:gdLst/>
              <a:ahLst/>
              <a:cxnLst/>
              <a:rect l="0" t="0" r="0" b="0"/>
              <a:pathLst>
                <a:path w="110934" h="256255">
                  <a:moveTo>
                    <a:pt x="81293" y="9515"/>
                  </a:moveTo>
                  <a:lnTo>
                    <a:pt x="81293" y="9515"/>
                  </a:lnTo>
                  <a:lnTo>
                    <a:pt x="81293" y="1314"/>
                  </a:lnTo>
                  <a:lnTo>
                    <a:pt x="80235" y="873"/>
                  </a:lnTo>
                  <a:lnTo>
                    <a:pt x="49494" y="0"/>
                  </a:lnTo>
                  <a:lnTo>
                    <a:pt x="18673" y="9691"/>
                  </a:lnTo>
                  <a:lnTo>
                    <a:pt x="3159" y="21222"/>
                  </a:lnTo>
                  <a:lnTo>
                    <a:pt x="629" y="23670"/>
                  </a:lnTo>
                  <a:lnTo>
                    <a:pt x="0" y="27418"/>
                  </a:lnTo>
                  <a:lnTo>
                    <a:pt x="4172" y="42807"/>
                  </a:lnTo>
                  <a:lnTo>
                    <a:pt x="27098" y="88628"/>
                  </a:lnTo>
                  <a:lnTo>
                    <a:pt x="62502" y="135582"/>
                  </a:lnTo>
                  <a:lnTo>
                    <a:pt x="94027" y="175772"/>
                  </a:lnTo>
                  <a:lnTo>
                    <a:pt x="106709" y="197002"/>
                  </a:lnTo>
                  <a:lnTo>
                    <a:pt x="110933" y="217726"/>
                  </a:lnTo>
                  <a:lnTo>
                    <a:pt x="109284" y="235403"/>
                  </a:lnTo>
                  <a:lnTo>
                    <a:pt x="105022" y="246787"/>
                  </a:lnTo>
                  <a:lnTo>
                    <a:pt x="101345" y="250247"/>
                  </a:lnTo>
                  <a:lnTo>
                    <a:pt x="91616" y="254090"/>
                  </a:lnTo>
                  <a:lnTo>
                    <a:pt x="74239" y="256254"/>
                  </a:lnTo>
                  <a:lnTo>
                    <a:pt x="31725" y="243827"/>
                  </a:lnTo>
                  <a:lnTo>
                    <a:pt x="5093" y="228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1" name="SMARTInkShape-16"/>
          <p:cNvSpPr/>
          <p:nvPr>
            <p:custDataLst>
              <p:tags r:id="rId3"/>
            </p:custDataLst>
          </p:nvPr>
        </p:nvSpPr>
        <p:spPr>
          <a:xfrm>
            <a:off x="6781800" y="3162300"/>
            <a:ext cx="1514476" cy="914401"/>
          </a:xfrm>
          <a:custGeom>
            <a:avLst/>
            <a:gdLst/>
            <a:ahLst/>
            <a:cxnLst/>
            <a:rect l="0" t="0" r="0" b="0"/>
            <a:pathLst>
              <a:path w="1514476" h="914401">
                <a:moveTo>
                  <a:pt x="0" y="0"/>
                </a:moveTo>
                <a:lnTo>
                  <a:pt x="0" y="0"/>
                </a:lnTo>
                <a:lnTo>
                  <a:pt x="17900" y="7539"/>
                </a:lnTo>
                <a:lnTo>
                  <a:pt x="31056" y="11759"/>
                </a:lnTo>
                <a:lnTo>
                  <a:pt x="77254" y="31593"/>
                </a:lnTo>
                <a:lnTo>
                  <a:pt x="119565" y="54571"/>
                </a:lnTo>
                <a:lnTo>
                  <a:pt x="156194" y="78258"/>
                </a:lnTo>
                <a:lnTo>
                  <a:pt x="198915" y="100328"/>
                </a:lnTo>
                <a:lnTo>
                  <a:pt x="232340" y="116557"/>
                </a:lnTo>
                <a:lnTo>
                  <a:pt x="267304" y="134353"/>
                </a:lnTo>
                <a:lnTo>
                  <a:pt x="300482" y="152846"/>
                </a:lnTo>
                <a:lnTo>
                  <a:pt x="335690" y="171648"/>
                </a:lnTo>
                <a:lnTo>
                  <a:pt x="372504" y="190588"/>
                </a:lnTo>
                <a:lnTo>
                  <a:pt x="410032" y="209589"/>
                </a:lnTo>
                <a:lnTo>
                  <a:pt x="450700" y="231440"/>
                </a:lnTo>
                <a:lnTo>
                  <a:pt x="492411" y="254204"/>
                </a:lnTo>
                <a:lnTo>
                  <a:pt x="532116" y="274905"/>
                </a:lnTo>
                <a:lnTo>
                  <a:pt x="573752" y="297511"/>
                </a:lnTo>
                <a:lnTo>
                  <a:pt x="616951" y="321668"/>
                </a:lnTo>
                <a:lnTo>
                  <a:pt x="660845" y="346516"/>
                </a:lnTo>
                <a:lnTo>
                  <a:pt x="707870" y="371671"/>
                </a:lnTo>
                <a:lnTo>
                  <a:pt x="732264" y="384306"/>
                </a:lnTo>
                <a:lnTo>
                  <a:pt x="779122" y="409633"/>
                </a:lnTo>
                <a:lnTo>
                  <a:pt x="824643" y="435001"/>
                </a:lnTo>
                <a:lnTo>
                  <a:pt x="869569" y="460387"/>
                </a:lnTo>
                <a:lnTo>
                  <a:pt x="914231" y="485780"/>
                </a:lnTo>
                <a:lnTo>
                  <a:pt x="958775" y="511177"/>
                </a:lnTo>
                <a:lnTo>
                  <a:pt x="1003267" y="536576"/>
                </a:lnTo>
                <a:lnTo>
                  <a:pt x="1044913" y="561976"/>
                </a:lnTo>
                <a:lnTo>
                  <a:pt x="1084589" y="587375"/>
                </a:lnTo>
                <a:lnTo>
                  <a:pt x="1123390" y="612775"/>
                </a:lnTo>
                <a:lnTo>
                  <a:pt x="1161801" y="638175"/>
                </a:lnTo>
                <a:lnTo>
                  <a:pt x="1198981" y="662517"/>
                </a:lnTo>
                <a:lnTo>
                  <a:pt x="1233145" y="683918"/>
                </a:lnTo>
                <a:lnTo>
                  <a:pt x="1265967" y="706836"/>
                </a:lnTo>
                <a:lnTo>
                  <a:pt x="1311373" y="740716"/>
                </a:lnTo>
                <a:lnTo>
                  <a:pt x="1351638" y="770863"/>
                </a:lnTo>
                <a:lnTo>
                  <a:pt x="1398113" y="809494"/>
                </a:lnTo>
                <a:lnTo>
                  <a:pt x="1443355" y="846641"/>
                </a:lnTo>
                <a:lnTo>
                  <a:pt x="1487348" y="887568"/>
                </a:lnTo>
                <a:lnTo>
                  <a:pt x="1514475" y="914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0" name="SMARTInkShape-Group6"/>
          <p:cNvGrpSpPr/>
          <p:nvPr/>
        </p:nvGrpSpPr>
        <p:grpSpPr>
          <a:xfrm>
            <a:off x="8269655" y="3695700"/>
            <a:ext cx="1739149" cy="333337"/>
            <a:chOff x="8269655" y="3695700"/>
            <a:chExt cx="1739149" cy="333337"/>
          </a:xfrm>
        </p:grpSpPr>
        <p:sp>
          <p:nvSpPr>
            <p:cNvPr id="22" name="SMARTInkShape-17"/>
            <p:cNvSpPr/>
            <p:nvPr>
              <p:custDataLst>
                <p:tags r:id="rId32"/>
              </p:custDataLst>
            </p:nvPr>
          </p:nvSpPr>
          <p:spPr>
            <a:xfrm>
              <a:off x="8269655" y="3695700"/>
              <a:ext cx="340897" cy="323851"/>
            </a:xfrm>
            <a:custGeom>
              <a:avLst/>
              <a:gdLst/>
              <a:ahLst/>
              <a:cxnLst/>
              <a:rect l="0" t="0" r="0" b="0"/>
              <a:pathLst>
                <a:path w="340897" h="323851">
                  <a:moveTo>
                    <a:pt x="255220" y="0"/>
                  </a:moveTo>
                  <a:lnTo>
                    <a:pt x="255220" y="0"/>
                  </a:lnTo>
                  <a:lnTo>
                    <a:pt x="256278" y="25530"/>
                  </a:lnTo>
                  <a:lnTo>
                    <a:pt x="271467" y="70223"/>
                  </a:lnTo>
                  <a:lnTo>
                    <a:pt x="284690" y="116532"/>
                  </a:lnTo>
                  <a:lnTo>
                    <a:pt x="296525" y="137304"/>
                  </a:lnTo>
                  <a:lnTo>
                    <a:pt x="307070" y="181496"/>
                  </a:lnTo>
                  <a:lnTo>
                    <a:pt x="322033" y="221130"/>
                  </a:lnTo>
                  <a:lnTo>
                    <a:pt x="334622" y="262637"/>
                  </a:lnTo>
                  <a:lnTo>
                    <a:pt x="340699" y="308863"/>
                  </a:lnTo>
                  <a:lnTo>
                    <a:pt x="340896" y="318302"/>
                  </a:lnTo>
                  <a:lnTo>
                    <a:pt x="339854" y="320152"/>
                  </a:lnTo>
                  <a:lnTo>
                    <a:pt x="338101" y="321384"/>
                  </a:lnTo>
                  <a:lnTo>
                    <a:pt x="335874" y="322206"/>
                  </a:lnTo>
                  <a:lnTo>
                    <a:pt x="334390" y="321696"/>
                  </a:lnTo>
                  <a:lnTo>
                    <a:pt x="333400" y="320298"/>
                  </a:lnTo>
                  <a:lnTo>
                    <a:pt x="332739" y="318307"/>
                  </a:lnTo>
                  <a:lnTo>
                    <a:pt x="331242" y="316979"/>
                  </a:lnTo>
                  <a:lnTo>
                    <a:pt x="306587" y="304837"/>
                  </a:lnTo>
                  <a:lnTo>
                    <a:pt x="262316" y="270492"/>
                  </a:lnTo>
                  <a:lnTo>
                    <a:pt x="233495" y="249967"/>
                  </a:lnTo>
                  <a:lnTo>
                    <a:pt x="209625" y="235989"/>
                  </a:lnTo>
                  <a:lnTo>
                    <a:pt x="186324" y="221264"/>
                  </a:lnTo>
                  <a:lnTo>
                    <a:pt x="138740" y="200217"/>
                  </a:lnTo>
                  <a:lnTo>
                    <a:pt x="111699" y="193379"/>
                  </a:lnTo>
                  <a:lnTo>
                    <a:pt x="69061" y="191069"/>
                  </a:lnTo>
                  <a:lnTo>
                    <a:pt x="42487" y="195725"/>
                  </a:lnTo>
                  <a:lnTo>
                    <a:pt x="7941" y="211616"/>
                  </a:lnTo>
                  <a:lnTo>
                    <a:pt x="4643" y="214102"/>
                  </a:lnTo>
                  <a:lnTo>
                    <a:pt x="977" y="222509"/>
                  </a:lnTo>
                  <a:lnTo>
                    <a:pt x="0" y="227715"/>
                  </a:lnTo>
                  <a:lnTo>
                    <a:pt x="406" y="232243"/>
                  </a:lnTo>
                  <a:lnTo>
                    <a:pt x="3680" y="240097"/>
                  </a:lnTo>
                  <a:lnTo>
                    <a:pt x="20486" y="265301"/>
                  </a:lnTo>
                  <a:lnTo>
                    <a:pt x="45029" y="283101"/>
                  </a:lnTo>
                  <a:lnTo>
                    <a:pt x="83643" y="300475"/>
                  </a:lnTo>
                  <a:lnTo>
                    <a:pt x="121844" y="311276"/>
                  </a:lnTo>
                  <a:lnTo>
                    <a:pt x="159965" y="318779"/>
                  </a:lnTo>
                  <a:lnTo>
                    <a:pt x="198068" y="322849"/>
                  </a:lnTo>
                  <a:lnTo>
                    <a:pt x="23617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8"/>
            <p:cNvSpPr/>
            <p:nvPr>
              <p:custDataLst>
                <p:tags r:id="rId33"/>
              </p:custDataLst>
            </p:nvPr>
          </p:nvSpPr>
          <p:spPr>
            <a:xfrm>
              <a:off x="8658225" y="3886200"/>
              <a:ext cx="47626" cy="133351"/>
            </a:xfrm>
            <a:custGeom>
              <a:avLst/>
              <a:gdLst/>
              <a:ahLst/>
              <a:cxnLst/>
              <a:rect l="0" t="0" r="0" b="0"/>
              <a:pathLst>
                <a:path w="47626" h="1333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6" y="17333"/>
                  </a:lnTo>
                  <a:lnTo>
                    <a:pt x="6546" y="20022"/>
                  </a:lnTo>
                  <a:lnTo>
                    <a:pt x="20207" y="64553"/>
                  </a:lnTo>
                  <a:lnTo>
                    <a:pt x="39688" y="106358"/>
                  </a:lnTo>
                  <a:lnTo>
                    <a:pt x="47625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19"/>
            <p:cNvSpPr/>
            <p:nvPr>
              <p:custDataLst>
                <p:tags r:id="rId34"/>
              </p:custDataLst>
            </p:nvPr>
          </p:nvSpPr>
          <p:spPr>
            <a:xfrm>
              <a:off x="8620125" y="3771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0"/>
            <p:cNvSpPr/>
            <p:nvPr>
              <p:custDataLst>
                <p:tags r:id="rId35"/>
              </p:custDataLst>
            </p:nvPr>
          </p:nvSpPr>
          <p:spPr>
            <a:xfrm>
              <a:off x="8853212" y="3838575"/>
              <a:ext cx="192662" cy="190462"/>
            </a:xfrm>
            <a:custGeom>
              <a:avLst/>
              <a:gdLst/>
              <a:ahLst/>
              <a:cxnLst/>
              <a:rect l="0" t="0" r="0" b="0"/>
              <a:pathLst>
                <a:path w="192662" h="190462">
                  <a:moveTo>
                    <a:pt x="71713" y="0"/>
                  </a:moveTo>
                  <a:lnTo>
                    <a:pt x="71713" y="0"/>
                  </a:lnTo>
                  <a:lnTo>
                    <a:pt x="49322" y="0"/>
                  </a:lnTo>
                  <a:lnTo>
                    <a:pt x="43065" y="2822"/>
                  </a:lnTo>
                  <a:lnTo>
                    <a:pt x="39914" y="5057"/>
                  </a:lnTo>
                  <a:lnTo>
                    <a:pt x="16542" y="11759"/>
                  </a:lnTo>
                  <a:lnTo>
                    <a:pt x="655" y="23680"/>
                  </a:lnTo>
                  <a:lnTo>
                    <a:pt x="0" y="27428"/>
                  </a:lnTo>
                  <a:lnTo>
                    <a:pt x="2093" y="37238"/>
                  </a:lnTo>
                  <a:lnTo>
                    <a:pt x="9221" y="49604"/>
                  </a:lnTo>
                  <a:lnTo>
                    <a:pt x="53289" y="79501"/>
                  </a:lnTo>
                  <a:lnTo>
                    <a:pt x="92309" y="103080"/>
                  </a:lnTo>
                  <a:lnTo>
                    <a:pt x="135769" y="126005"/>
                  </a:lnTo>
                  <a:lnTo>
                    <a:pt x="180975" y="159294"/>
                  </a:lnTo>
                  <a:lnTo>
                    <a:pt x="189066" y="167106"/>
                  </a:lnTo>
                  <a:lnTo>
                    <a:pt x="192661" y="174105"/>
                  </a:lnTo>
                  <a:lnTo>
                    <a:pt x="192562" y="176395"/>
                  </a:lnTo>
                  <a:lnTo>
                    <a:pt x="191437" y="177922"/>
                  </a:lnTo>
                  <a:lnTo>
                    <a:pt x="171519" y="187119"/>
                  </a:lnTo>
                  <a:lnTo>
                    <a:pt x="127451" y="190203"/>
                  </a:lnTo>
                  <a:lnTo>
                    <a:pt x="81052" y="190461"/>
                  </a:lnTo>
                  <a:lnTo>
                    <a:pt x="41127" y="187673"/>
                  </a:lnTo>
                  <a:lnTo>
                    <a:pt x="5038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1"/>
            <p:cNvSpPr/>
            <p:nvPr>
              <p:custDataLst>
                <p:tags r:id="rId36"/>
              </p:custDataLst>
            </p:nvPr>
          </p:nvSpPr>
          <p:spPr>
            <a:xfrm>
              <a:off x="9078021" y="3867202"/>
              <a:ext cx="170755" cy="142824"/>
            </a:xfrm>
            <a:custGeom>
              <a:avLst/>
              <a:gdLst/>
              <a:ahLst/>
              <a:cxnLst/>
              <a:rect l="0" t="0" r="0" b="0"/>
              <a:pathLst>
                <a:path w="170755" h="142824">
                  <a:moveTo>
                    <a:pt x="142179" y="9473"/>
                  </a:moveTo>
                  <a:lnTo>
                    <a:pt x="142179" y="9473"/>
                  </a:lnTo>
                  <a:lnTo>
                    <a:pt x="125777" y="1272"/>
                  </a:lnTo>
                  <a:lnTo>
                    <a:pt x="79920" y="0"/>
                  </a:lnTo>
                  <a:lnTo>
                    <a:pt x="69001" y="1029"/>
                  </a:lnTo>
                  <a:lnTo>
                    <a:pt x="31933" y="10709"/>
                  </a:lnTo>
                  <a:lnTo>
                    <a:pt x="7233" y="30815"/>
                  </a:lnTo>
                  <a:lnTo>
                    <a:pt x="2828" y="37656"/>
                  </a:lnTo>
                  <a:lnTo>
                    <a:pt x="348" y="47457"/>
                  </a:lnTo>
                  <a:lnTo>
                    <a:pt x="0" y="50670"/>
                  </a:lnTo>
                  <a:lnTo>
                    <a:pt x="4566" y="65306"/>
                  </a:lnTo>
                  <a:lnTo>
                    <a:pt x="16650" y="82669"/>
                  </a:lnTo>
                  <a:lnTo>
                    <a:pt x="33490" y="98306"/>
                  </a:lnTo>
                  <a:lnTo>
                    <a:pt x="78976" y="120314"/>
                  </a:lnTo>
                  <a:lnTo>
                    <a:pt x="114289" y="130420"/>
                  </a:lnTo>
                  <a:lnTo>
                    <a:pt x="170754" y="142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2"/>
            <p:cNvSpPr/>
            <p:nvPr>
              <p:custDataLst>
                <p:tags r:id="rId37"/>
              </p:custDataLst>
            </p:nvPr>
          </p:nvSpPr>
          <p:spPr>
            <a:xfrm>
              <a:off x="9372600" y="3838575"/>
              <a:ext cx="123568" cy="123651"/>
            </a:xfrm>
            <a:custGeom>
              <a:avLst/>
              <a:gdLst/>
              <a:ahLst/>
              <a:cxnLst/>
              <a:rect l="0" t="0" r="0" b="0"/>
              <a:pathLst>
                <a:path w="123568" h="123651">
                  <a:moveTo>
                    <a:pt x="0" y="47625"/>
                  </a:moveTo>
                  <a:lnTo>
                    <a:pt x="0" y="47625"/>
                  </a:lnTo>
                  <a:lnTo>
                    <a:pt x="0" y="79530"/>
                  </a:lnTo>
                  <a:lnTo>
                    <a:pt x="5057" y="94002"/>
                  </a:lnTo>
                  <a:lnTo>
                    <a:pt x="13257" y="106640"/>
                  </a:lnTo>
                  <a:lnTo>
                    <a:pt x="27446" y="117087"/>
                  </a:lnTo>
                  <a:lnTo>
                    <a:pt x="40000" y="121829"/>
                  </a:lnTo>
                  <a:lnTo>
                    <a:pt x="65269" y="123650"/>
                  </a:lnTo>
                  <a:lnTo>
                    <a:pt x="74164" y="120925"/>
                  </a:lnTo>
                  <a:lnTo>
                    <a:pt x="93554" y="110552"/>
                  </a:lnTo>
                  <a:lnTo>
                    <a:pt x="97295" y="106510"/>
                  </a:lnTo>
                  <a:lnTo>
                    <a:pt x="119414" y="61688"/>
                  </a:lnTo>
                  <a:lnTo>
                    <a:pt x="122954" y="45346"/>
                  </a:lnTo>
                  <a:lnTo>
                    <a:pt x="123567" y="30134"/>
                  </a:lnTo>
                  <a:lnTo>
                    <a:pt x="122594" y="26439"/>
                  </a:lnTo>
                  <a:lnTo>
                    <a:pt x="120888" y="23976"/>
                  </a:lnTo>
                  <a:lnTo>
                    <a:pt x="118692" y="22334"/>
                  </a:lnTo>
                  <a:lnTo>
                    <a:pt x="117228" y="20181"/>
                  </a:lnTo>
                  <a:lnTo>
                    <a:pt x="114109" y="12095"/>
                  </a:lnTo>
                  <a:lnTo>
                    <a:pt x="106213" y="1802"/>
                  </a:lnTo>
                  <a:lnTo>
                    <a:pt x="102592" y="8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Shape-23"/>
            <p:cNvSpPr/>
            <p:nvPr>
              <p:custDataLst>
                <p:tags r:id="rId38"/>
              </p:custDataLst>
            </p:nvPr>
          </p:nvSpPr>
          <p:spPr>
            <a:xfrm>
              <a:off x="9612768" y="3791342"/>
              <a:ext cx="143826" cy="170988"/>
            </a:xfrm>
            <a:custGeom>
              <a:avLst/>
              <a:gdLst/>
              <a:ahLst/>
              <a:cxnLst/>
              <a:rect l="0" t="0" r="0" b="0"/>
              <a:pathLst>
                <a:path w="143826" h="170988">
                  <a:moveTo>
                    <a:pt x="102732" y="9133"/>
                  </a:moveTo>
                  <a:lnTo>
                    <a:pt x="102732" y="9133"/>
                  </a:lnTo>
                  <a:lnTo>
                    <a:pt x="97675" y="4076"/>
                  </a:lnTo>
                  <a:lnTo>
                    <a:pt x="92371" y="1594"/>
                  </a:lnTo>
                  <a:lnTo>
                    <a:pt x="80341" y="0"/>
                  </a:lnTo>
                  <a:lnTo>
                    <a:pt x="35803" y="8560"/>
                  </a:lnTo>
                  <a:lnTo>
                    <a:pt x="24303" y="9937"/>
                  </a:lnTo>
                  <a:lnTo>
                    <a:pt x="11878" y="16662"/>
                  </a:lnTo>
                  <a:lnTo>
                    <a:pt x="4850" y="22357"/>
                  </a:lnTo>
                  <a:lnTo>
                    <a:pt x="1020" y="28416"/>
                  </a:lnTo>
                  <a:lnTo>
                    <a:pt x="0" y="31513"/>
                  </a:lnTo>
                  <a:lnTo>
                    <a:pt x="377" y="34636"/>
                  </a:lnTo>
                  <a:lnTo>
                    <a:pt x="11393" y="55478"/>
                  </a:lnTo>
                  <a:lnTo>
                    <a:pt x="20156" y="64303"/>
                  </a:lnTo>
                  <a:lnTo>
                    <a:pt x="61641" y="96593"/>
                  </a:lnTo>
                  <a:lnTo>
                    <a:pt x="107774" y="125158"/>
                  </a:lnTo>
                  <a:lnTo>
                    <a:pt x="137838" y="147009"/>
                  </a:lnTo>
                  <a:lnTo>
                    <a:pt x="142011" y="148675"/>
                  </a:lnTo>
                  <a:lnTo>
                    <a:pt x="143734" y="150845"/>
                  </a:lnTo>
                  <a:lnTo>
                    <a:pt x="143825" y="153349"/>
                  </a:lnTo>
                  <a:lnTo>
                    <a:pt x="141104" y="158954"/>
                  </a:lnTo>
                  <a:lnTo>
                    <a:pt x="136366" y="164973"/>
                  </a:lnTo>
                  <a:lnTo>
                    <a:pt x="130733" y="168354"/>
                  </a:lnTo>
                  <a:lnTo>
                    <a:pt x="118790" y="170256"/>
                  </a:lnTo>
                  <a:lnTo>
                    <a:pt x="75881" y="170987"/>
                  </a:lnTo>
                  <a:lnTo>
                    <a:pt x="48122" y="169991"/>
                  </a:lnTo>
                  <a:lnTo>
                    <a:pt x="7482" y="16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4"/>
            <p:cNvSpPr/>
            <p:nvPr>
              <p:custDataLst>
                <p:tags r:id="rId39"/>
              </p:custDataLst>
            </p:nvPr>
          </p:nvSpPr>
          <p:spPr>
            <a:xfrm>
              <a:off x="9783287" y="3757235"/>
              <a:ext cx="225517" cy="214691"/>
            </a:xfrm>
            <a:custGeom>
              <a:avLst/>
              <a:gdLst/>
              <a:ahLst/>
              <a:cxnLst/>
              <a:rect l="0" t="0" r="0" b="0"/>
              <a:pathLst>
                <a:path w="225517" h="214691">
                  <a:moveTo>
                    <a:pt x="151288" y="43240"/>
                  </a:moveTo>
                  <a:lnTo>
                    <a:pt x="151288" y="43240"/>
                  </a:lnTo>
                  <a:lnTo>
                    <a:pt x="151288" y="38183"/>
                  </a:lnTo>
                  <a:lnTo>
                    <a:pt x="148465" y="32879"/>
                  </a:lnTo>
                  <a:lnTo>
                    <a:pt x="143086" y="25907"/>
                  </a:lnTo>
                  <a:lnTo>
                    <a:pt x="115365" y="11083"/>
                  </a:lnTo>
                  <a:lnTo>
                    <a:pt x="68476" y="3100"/>
                  </a:lnTo>
                  <a:lnTo>
                    <a:pt x="44632" y="0"/>
                  </a:lnTo>
                  <a:lnTo>
                    <a:pt x="11549" y="4254"/>
                  </a:lnTo>
                  <a:lnTo>
                    <a:pt x="7329" y="5608"/>
                  </a:lnTo>
                  <a:lnTo>
                    <a:pt x="4516" y="7569"/>
                  </a:lnTo>
                  <a:lnTo>
                    <a:pt x="2640" y="9934"/>
                  </a:lnTo>
                  <a:lnTo>
                    <a:pt x="555" y="15385"/>
                  </a:lnTo>
                  <a:lnTo>
                    <a:pt x="0" y="18320"/>
                  </a:lnTo>
                  <a:lnTo>
                    <a:pt x="686" y="21335"/>
                  </a:lnTo>
                  <a:lnTo>
                    <a:pt x="4274" y="27507"/>
                  </a:lnTo>
                  <a:lnTo>
                    <a:pt x="39620" y="51484"/>
                  </a:lnTo>
                  <a:lnTo>
                    <a:pt x="84959" y="74051"/>
                  </a:lnTo>
                  <a:lnTo>
                    <a:pt x="127838" y="97657"/>
                  </a:lnTo>
                  <a:lnTo>
                    <a:pt x="171745" y="126201"/>
                  </a:lnTo>
                  <a:lnTo>
                    <a:pt x="198603" y="141119"/>
                  </a:lnTo>
                  <a:lnTo>
                    <a:pt x="220833" y="160667"/>
                  </a:lnTo>
                  <a:lnTo>
                    <a:pt x="224530" y="167044"/>
                  </a:lnTo>
                  <a:lnTo>
                    <a:pt x="225516" y="170226"/>
                  </a:lnTo>
                  <a:lnTo>
                    <a:pt x="225115" y="173406"/>
                  </a:lnTo>
                  <a:lnTo>
                    <a:pt x="221846" y="179761"/>
                  </a:lnTo>
                  <a:lnTo>
                    <a:pt x="175387" y="198815"/>
                  </a:lnTo>
                  <a:lnTo>
                    <a:pt x="84613" y="214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SMARTInkShape-Group7"/>
          <p:cNvGrpSpPr/>
          <p:nvPr/>
        </p:nvGrpSpPr>
        <p:grpSpPr>
          <a:xfrm>
            <a:off x="8077200" y="4114800"/>
            <a:ext cx="1400176" cy="314326"/>
            <a:chOff x="8077200" y="4114800"/>
            <a:chExt cx="1400176" cy="314326"/>
          </a:xfrm>
        </p:grpSpPr>
        <p:sp>
          <p:nvSpPr>
            <p:cNvPr id="31" name="SMARTInkShape-25"/>
            <p:cNvSpPr/>
            <p:nvPr>
              <p:custDataLst>
                <p:tags r:id="rId25"/>
              </p:custDataLst>
            </p:nvPr>
          </p:nvSpPr>
          <p:spPr>
            <a:xfrm>
              <a:off x="8077200" y="4333875"/>
              <a:ext cx="304792" cy="47626"/>
            </a:xfrm>
            <a:custGeom>
              <a:avLst/>
              <a:gdLst/>
              <a:ahLst/>
              <a:cxnLst/>
              <a:rect l="0" t="0" r="0" b="0"/>
              <a:pathLst>
                <a:path w="304792" h="47626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14189" y="38492"/>
                  </a:lnTo>
                  <a:lnTo>
                    <a:pt x="41954" y="35330"/>
                  </a:lnTo>
                  <a:lnTo>
                    <a:pt x="79687" y="29464"/>
                  </a:lnTo>
                  <a:lnTo>
                    <a:pt x="124284" y="23636"/>
                  </a:lnTo>
                  <a:lnTo>
                    <a:pt x="167705" y="20409"/>
                  </a:lnTo>
                  <a:lnTo>
                    <a:pt x="205618" y="19453"/>
                  </a:lnTo>
                  <a:lnTo>
                    <a:pt x="253098" y="10885"/>
                  </a:lnTo>
                  <a:lnTo>
                    <a:pt x="299120" y="9578"/>
                  </a:lnTo>
                  <a:lnTo>
                    <a:pt x="304791" y="9525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6"/>
            <p:cNvSpPr/>
            <p:nvPr>
              <p:custDataLst>
                <p:tags r:id="rId26"/>
              </p:custDataLst>
            </p:nvPr>
          </p:nvSpPr>
          <p:spPr>
            <a:xfrm>
              <a:off x="8458236" y="4286250"/>
              <a:ext cx="298558" cy="133150"/>
            </a:xfrm>
            <a:custGeom>
              <a:avLst/>
              <a:gdLst/>
              <a:ahLst/>
              <a:cxnLst/>
              <a:rect l="0" t="0" r="0" b="0"/>
              <a:pathLst>
                <a:path w="298558" h="133150">
                  <a:moveTo>
                    <a:pt x="19014" y="0"/>
                  </a:moveTo>
                  <a:lnTo>
                    <a:pt x="19014" y="0"/>
                  </a:lnTo>
                  <a:lnTo>
                    <a:pt x="19014" y="5056"/>
                  </a:lnTo>
                  <a:lnTo>
                    <a:pt x="16192" y="10361"/>
                  </a:lnTo>
                  <a:lnTo>
                    <a:pt x="12468" y="16247"/>
                  </a:lnTo>
                  <a:lnTo>
                    <a:pt x="10371" y="26569"/>
                  </a:lnTo>
                  <a:lnTo>
                    <a:pt x="8692" y="42562"/>
                  </a:lnTo>
                  <a:lnTo>
                    <a:pt x="869" y="78430"/>
                  </a:lnTo>
                  <a:lnTo>
                    <a:pt x="0" y="112846"/>
                  </a:lnTo>
                  <a:lnTo>
                    <a:pt x="2105" y="117564"/>
                  </a:lnTo>
                  <a:lnTo>
                    <a:pt x="10087" y="125628"/>
                  </a:lnTo>
                  <a:lnTo>
                    <a:pt x="20691" y="129918"/>
                  </a:lnTo>
                  <a:lnTo>
                    <a:pt x="55361" y="133149"/>
                  </a:lnTo>
                  <a:lnTo>
                    <a:pt x="79620" y="125706"/>
                  </a:lnTo>
                  <a:lnTo>
                    <a:pt x="92164" y="120075"/>
                  </a:lnTo>
                  <a:lnTo>
                    <a:pt x="101973" y="111222"/>
                  </a:lnTo>
                  <a:lnTo>
                    <a:pt x="110918" y="101290"/>
                  </a:lnTo>
                  <a:lnTo>
                    <a:pt x="135003" y="82927"/>
                  </a:lnTo>
                  <a:lnTo>
                    <a:pt x="150352" y="52188"/>
                  </a:lnTo>
                  <a:lnTo>
                    <a:pt x="151768" y="43921"/>
                  </a:lnTo>
                  <a:lnTo>
                    <a:pt x="150908" y="41980"/>
                  </a:lnTo>
                  <a:lnTo>
                    <a:pt x="149277" y="40687"/>
                  </a:lnTo>
                  <a:lnTo>
                    <a:pt x="143216" y="38251"/>
                  </a:lnTo>
                  <a:lnTo>
                    <a:pt x="142849" y="60494"/>
                  </a:lnTo>
                  <a:lnTo>
                    <a:pt x="147898" y="74957"/>
                  </a:lnTo>
                  <a:lnTo>
                    <a:pt x="162137" y="94668"/>
                  </a:lnTo>
                  <a:lnTo>
                    <a:pt x="165230" y="98037"/>
                  </a:lnTo>
                  <a:lnTo>
                    <a:pt x="184751" y="107835"/>
                  </a:lnTo>
                  <a:lnTo>
                    <a:pt x="212187" y="113023"/>
                  </a:lnTo>
                  <a:lnTo>
                    <a:pt x="244373" y="114132"/>
                  </a:lnTo>
                  <a:lnTo>
                    <a:pt x="254287" y="111403"/>
                  </a:lnTo>
                  <a:lnTo>
                    <a:pt x="262222" y="107721"/>
                  </a:lnTo>
                  <a:lnTo>
                    <a:pt x="269276" y="106084"/>
                  </a:lnTo>
                  <a:lnTo>
                    <a:pt x="284254" y="95050"/>
                  </a:lnTo>
                  <a:lnTo>
                    <a:pt x="297040" y="73318"/>
                  </a:lnTo>
                  <a:lnTo>
                    <a:pt x="298557" y="66871"/>
                  </a:lnTo>
                  <a:lnTo>
                    <a:pt x="297419" y="56884"/>
                  </a:lnTo>
                  <a:lnTo>
                    <a:pt x="290828" y="45312"/>
                  </a:lnTo>
                  <a:lnTo>
                    <a:pt x="272906" y="25476"/>
                  </a:lnTo>
                  <a:lnTo>
                    <a:pt x="253747" y="13773"/>
                  </a:lnTo>
                  <a:lnTo>
                    <a:pt x="240024" y="10784"/>
                  </a:lnTo>
                  <a:lnTo>
                    <a:pt x="199989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Shape-27"/>
            <p:cNvSpPr/>
            <p:nvPr>
              <p:custDataLst>
                <p:tags r:id="rId27"/>
              </p:custDataLst>
            </p:nvPr>
          </p:nvSpPr>
          <p:spPr>
            <a:xfrm>
              <a:off x="8820150" y="4276882"/>
              <a:ext cx="114301" cy="113704"/>
            </a:xfrm>
            <a:custGeom>
              <a:avLst/>
              <a:gdLst/>
              <a:ahLst/>
              <a:cxnLst/>
              <a:rect l="0" t="0" r="0" b="0"/>
              <a:pathLst>
                <a:path w="114301" h="113704">
                  <a:moveTo>
                    <a:pt x="0" y="66518"/>
                  </a:moveTo>
                  <a:lnTo>
                    <a:pt x="0" y="66518"/>
                  </a:lnTo>
                  <a:lnTo>
                    <a:pt x="0" y="80707"/>
                  </a:lnTo>
                  <a:lnTo>
                    <a:pt x="2822" y="86230"/>
                  </a:lnTo>
                  <a:lnTo>
                    <a:pt x="6546" y="92212"/>
                  </a:lnTo>
                  <a:lnTo>
                    <a:pt x="9133" y="102775"/>
                  </a:lnTo>
                  <a:lnTo>
                    <a:pt x="18648" y="113703"/>
                  </a:lnTo>
                  <a:lnTo>
                    <a:pt x="19047" y="83272"/>
                  </a:lnTo>
                  <a:lnTo>
                    <a:pt x="16226" y="76434"/>
                  </a:lnTo>
                  <a:lnTo>
                    <a:pt x="13993" y="73128"/>
                  </a:lnTo>
                  <a:lnTo>
                    <a:pt x="10407" y="45011"/>
                  </a:lnTo>
                  <a:lnTo>
                    <a:pt x="9559" y="5888"/>
                  </a:lnTo>
                  <a:lnTo>
                    <a:pt x="10606" y="3873"/>
                  </a:lnTo>
                  <a:lnTo>
                    <a:pt x="12362" y="2530"/>
                  </a:lnTo>
                  <a:lnTo>
                    <a:pt x="17729" y="374"/>
                  </a:lnTo>
                  <a:lnTo>
                    <a:pt x="28772" y="0"/>
                  </a:lnTo>
                  <a:lnTo>
                    <a:pt x="36776" y="2735"/>
                  </a:lnTo>
                  <a:lnTo>
                    <a:pt x="40392" y="4946"/>
                  </a:lnTo>
                  <a:lnTo>
                    <a:pt x="85182" y="16714"/>
                  </a:lnTo>
                  <a:lnTo>
                    <a:pt x="114300" y="284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28"/>
            <p:cNvSpPr/>
            <p:nvPr>
              <p:custDataLst>
                <p:tags r:id="rId28"/>
              </p:custDataLst>
            </p:nvPr>
          </p:nvSpPr>
          <p:spPr>
            <a:xfrm>
              <a:off x="9001125" y="432435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604" y="23414"/>
                  </a:lnTo>
                  <a:lnTo>
                    <a:pt x="15188" y="35395"/>
                  </a:lnTo>
                  <a:lnTo>
                    <a:pt x="18964" y="50822"/>
                  </a:lnTo>
                  <a:lnTo>
                    <a:pt x="29186" y="66053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29"/>
            <p:cNvSpPr/>
            <p:nvPr>
              <p:custDataLst>
                <p:tags r:id="rId29"/>
              </p:custDataLst>
            </p:nvPr>
          </p:nvSpPr>
          <p:spPr>
            <a:xfrm>
              <a:off x="8963025" y="41910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7604" y="10669"/>
                  </a:lnTo>
                  <a:lnTo>
                    <a:pt x="13257" y="10033"/>
                  </a:lnTo>
                  <a:lnTo>
                    <a:pt x="15188" y="8806"/>
                  </a:lnTo>
                  <a:lnTo>
                    <a:pt x="16476" y="6929"/>
                  </a:lnTo>
                  <a:lnTo>
                    <a:pt x="17334" y="4619"/>
                  </a:lnTo>
                  <a:lnTo>
                    <a:pt x="18964" y="308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SMARTInkShape-30"/>
            <p:cNvSpPr/>
            <p:nvPr>
              <p:custDataLst>
                <p:tags r:id="rId30"/>
              </p:custDataLst>
            </p:nvPr>
          </p:nvSpPr>
          <p:spPr>
            <a:xfrm>
              <a:off x="9134475" y="4114800"/>
              <a:ext cx="104575" cy="314326"/>
            </a:xfrm>
            <a:custGeom>
              <a:avLst/>
              <a:gdLst/>
              <a:ahLst/>
              <a:cxnLst/>
              <a:rect l="0" t="0" r="0" b="0"/>
              <a:pathLst>
                <a:path w="104575" h="3143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14581" y="46549"/>
                  </a:lnTo>
                  <a:lnTo>
                    <a:pt x="40530" y="93170"/>
                  </a:lnTo>
                  <a:lnTo>
                    <a:pt x="55048" y="116506"/>
                  </a:lnTo>
                  <a:lnTo>
                    <a:pt x="73806" y="162216"/>
                  </a:lnTo>
                  <a:lnTo>
                    <a:pt x="97065" y="209588"/>
                  </a:lnTo>
                  <a:lnTo>
                    <a:pt x="103252" y="242170"/>
                  </a:lnTo>
                  <a:lnTo>
                    <a:pt x="104574" y="284231"/>
                  </a:lnTo>
                  <a:lnTo>
                    <a:pt x="9525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SMARTInkShape-31"/>
            <p:cNvSpPr/>
            <p:nvPr>
              <p:custDataLst>
                <p:tags r:id="rId31"/>
              </p:custDataLst>
            </p:nvPr>
          </p:nvSpPr>
          <p:spPr>
            <a:xfrm>
              <a:off x="9086850" y="4221029"/>
              <a:ext cx="390526" cy="169997"/>
            </a:xfrm>
            <a:custGeom>
              <a:avLst/>
              <a:gdLst/>
              <a:ahLst/>
              <a:cxnLst/>
              <a:rect l="0" t="0" r="0" b="0"/>
              <a:pathLst>
                <a:path w="390526" h="169997">
                  <a:moveTo>
                    <a:pt x="0" y="74746"/>
                  </a:moveTo>
                  <a:lnTo>
                    <a:pt x="0" y="74746"/>
                  </a:lnTo>
                  <a:lnTo>
                    <a:pt x="8201" y="66545"/>
                  </a:lnTo>
                  <a:lnTo>
                    <a:pt x="50583" y="65299"/>
                  </a:lnTo>
                  <a:lnTo>
                    <a:pt x="96486" y="66286"/>
                  </a:lnTo>
                  <a:lnTo>
                    <a:pt x="143038" y="73423"/>
                  </a:lnTo>
                  <a:lnTo>
                    <a:pt x="181611" y="74354"/>
                  </a:lnTo>
                  <a:lnTo>
                    <a:pt x="221497" y="79686"/>
                  </a:lnTo>
                  <a:lnTo>
                    <a:pt x="266812" y="83869"/>
                  </a:lnTo>
                  <a:lnTo>
                    <a:pt x="278492" y="84152"/>
                  </a:lnTo>
                  <a:lnTo>
                    <a:pt x="285347" y="81396"/>
                  </a:lnTo>
                  <a:lnTo>
                    <a:pt x="293314" y="76059"/>
                  </a:lnTo>
                  <a:lnTo>
                    <a:pt x="299751" y="75135"/>
                  </a:lnTo>
                  <a:lnTo>
                    <a:pt x="301434" y="73947"/>
                  </a:lnTo>
                  <a:lnTo>
                    <a:pt x="302555" y="72097"/>
                  </a:lnTo>
                  <a:lnTo>
                    <a:pt x="303304" y="69805"/>
                  </a:lnTo>
                  <a:lnTo>
                    <a:pt x="304860" y="68277"/>
                  </a:lnTo>
                  <a:lnTo>
                    <a:pt x="340664" y="47922"/>
                  </a:lnTo>
                  <a:lnTo>
                    <a:pt x="350062" y="39971"/>
                  </a:lnTo>
                  <a:lnTo>
                    <a:pt x="355961" y="38123"/>
                  </a:lnTo>
                  <a:lnTo>
                    <a:pt x="357957" y="36573"/>
                  </a:lnTo>
                  <a:lnTo>
                    <a:pt x="369994" y="19351"/>
                  </a:lnTo>
                  <a:lnTo>
                    <a:pt x="365172" y="15553"/>
                  </a:lnTo>
                  <a:lnTo>
                    <a:pt x="357032" y="11397"/>
                  </a:lnTo>
                  <a:lnTo>
                    <a:pt x="346499" y="7998"/>
                  </a:lnTo>
                  <a:lnTo>
                    <a:pt x="335617" y="1817"/>
                  </a:lnTo>
                  <a:lnTo>
                    <a:pt x="325200" y="0"/>
                  </a:lnTo>
                  <a:lnTo>
                    <a:pt x="289014" y="8332"/>
                  </a:lnTo>
                  <a:lnTo>
                    <a:pt x="268912" y="18274"/>
                  </a:lnTo>
                  <a:lnTo>
                    <a:pt x="244570" y="35677"/>
                  </a:lnTo>
                  <a:lnTo>
                    <a:pt x="233803" y="56115"/>
                  </a:lnTo>
                  <a:lnTo>
                    <a:pt x="230142" y="70872"/>
                  </a:lnTo>
                  <a:lnTo>
                    <a:pt x="229285" y="82196"/>
                  </a:lnTo>
                  <a:lnTo>
                    <a:pt x="231727" y="91463"/>
                  </a:lnTo>
                  <a:lnTo>
                    <a:pt x="241874" y="105452"/>
                  </a:lnTo>
                  <a:lnTo>
                    <a:pt x="276554" y="138786"/>
                  </a:lnTo>
                  <a:lnTo>
                    <a:pt x="315623" y="156949"/>
                  </a:lnTo>
                  <a:lnTo>
                    <a:pt x="390525" y="169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4" name="SMARTInkShape-Group8"/>
          <p:cNvGrpSpPr/>
          <p:nvPr/>
        </p:nvGrpSpPr>
        <p:grpSpPr>
          <a:xfrm>
            <a:off x="9839325" y="4152900"/>
            <a:ext cx="762001" cy="447676"/>
            <a:chOff x="9839325" y="4152900"/>
            <a:chExt cx="762001" cy="447676"/>
          </a:xfrm>
        </p:grpSpPr>
        <p:sp>
          <p:nvSpPr>
            <p:cNvPr id="39" name="SMARTInkShape-32"/>
            <p:cNvSpPr/>
            <p:nvPr>
              <p:custDataLst>
                <p:tags r:id="rId20"/>
              </p:custDataLst>
            </p:nvPr>
          </p:nvSpPr>
          <p:spPr>
            <a:xfrm>
              <a:off x="9839325" y="42672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0"/>
                  </a:moveTo>
                  <a:lnTo>
                    <a:pt x="0" y="0"/>
                  </a:lnTo>
                  <a:lnTo>
                    <a:pt x="18542" y="0"/>
                  </a:lnTo>
                  <a:lnTo>
                    <a:pt x="23955" y="5056"/>
                  </a:lnTo>
                  <a:lnTo>
                    <a:pt x="26522" y="10361"/>
                  </a:lnTo>
                  <a:lnTo>
                    <a:pt x="27206" y="13257"/>
                  </a:lnTo>
                  <a:lnTo>
                    <a:pt x="55120" y="55219"/>
                  </a:lnTo>
                  <a:lnTo>
                    <a:pt x="71129" y="76333"/>
                  </a:lnTo>
                  <a:lnTo>
                    <a:pt x="110786" y="109905"/>
                  </a:lnTo>
                  <a:lnTo>
                    <a:pt x="120549" y="112998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SMARTInkShape-33"/>
            <p:cNvSpPr/>
            <p:nvPr>
              <p:custDataLst>
                <p:tags r:id="rId21"/>
              </p:custDataLst>
            </p:nvPr>
          </p:nvSpPr>
          <p:spPr>
            <a:xfrm>
              <a:off x="9934575" y="4267200"/>
              <a:ext cx="66676" cy="333376"/>
            </a:xfrm>
            <a:custGeom>
              <a:avLst/>
              <a:gdLst/>
              <a:ahLst/>
              <a:cxnLst/>
              <a:rect l="0" t="0" r="0" b="0"/>
              <a:pathLst>
                <a:path w="66676" h="3333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2" y="10361"/>
                  </a:lnTo>
                  <a:lnTo>
                    <a:pt x="51487" y="25510"/>
                  </a:lnTo>
                  <a:lnTo>
                    <a:pt x="34517" y="69118"/>
                  </a:lnTo>
                  <a:lnTo>
                    <a:pt x="28691" y="107374"/>
                  </a:lnTo>
                  <a:lnTo>
                    <a:pt x="21318" y="146585"/>
                  </a:lnTo>
                  <a:lnTo>
                    <a:pt x="12168" y="189351"/>
                  </a:lnTo>
                  <a:lnTo>
                    <a:pt x="8815" y="236915"/>
                  </a:lnTo>
                  <a:lnTo>
                    <a:pt x="913" y="284503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SMARTInkShape-34"/>
            <p:cNvSpPr/>
            <p:nvPr>
              <p:custDataLst>
                <p:tags r:id="rId22"/>
              </p:custDataLst>
            </p:nvPr>
          </p:nvSpPr>
          <p:spPr>
            <a:xfrm>
              <a:off x="10088173" y="4229254"/>
              <a:ext cx="132153" cy="131060"/>
            </a:xfrm>
            <a:custGeom>
              <a:avLst/>
              <a:gdLst/>
              <a:ahLst/>
              <a:cxnLst/>
              <a:rect l="0" t="0" r="0" b="0"/>
              <a:pathLst>
                <a:path w="132153" h="131060">
                  <a:moveTo>
                    <a:pt x="132152" y="28421"/>
                  </a:moveTo>
                  <a:lnTo>
                    <a:pt x="132152" y="28421"/>
                  </a:lnTo>
                  <a:lnTo>
                    <a:pt x="132152" y="23365"/>
                  </a:lnTo>
                  <a:lnTo>
                    <a:pt x="131094" y="21875"/>
                  </a:lnTo>
                  <a:lnTo>
                    <a:pt x="129329" y="20882"/>
                  </a:lnTo>
                  <a:lnTo>
                    <a:pt x="127095" y="20220"/>
                  </a:lnTo>
                  <a:lnTo>
                    <a:pt x="125606" y="18720"/>
                  </a:lnTo>
                  <a:lnTo>
                    <a:pt x="120393" y="8709"/>
                  </a:lnTo>
                  <a:lnTo>
                    <a:pt x="117964" y="5755"/>
                  </a:lnTo>
                  <a:lnTo>
                    <a:pt x="112440" y="2472"/>
                  </a:lnTo>
                  <a:lnTo>
                    <a:pt x="104341" y="1013"/>
                  </a:lnTo>
                  <a:lnTo>
                    <a:pt x="69379" y="0"/>
                  </a:lnTo>
                  <a:lnTo>
                    <a:pt x="59098" y="2736"/>
                  </a:lnTo>
                  <a:lnTo>
                    <a:pt x="33760" y="18174"/>
                  </a:lnTo>
                  <a:lnTo>
                    <a:pt x="12452" y="45611"/>
                  </a:lnTo>
                  <a:lnTo>
                    <a:pt x="2847" y="65382"/>
                  </a:lnTo>
                  <a:lnTo>
                    <a:pt x="0" y="82999"/>
                  </a:lnTo>
                  <a:lnTo>
                    <a:pt x="2157" y="92542"/>
                  </a:lnTo>
                  <a:lnTo>
                    <a:pt x="5585" y="101369"/>
                  </a:lnTo>
                  <a:lnTo>
                    <a:pt x="7108" y="112348"/>
                  </a:lnTo>
                  <a:lnTo>
                    <a:pt x="9632" y="116122"/>
                  </a:lnTo>
                  <a:lnTo>
                    <a:pt x="13429" y="118639"/>
                  </a:lnTo>
                  <a:lnTo>
                    <a:pt x="49411" y="129554"/>
                  </a:lnTo>
                  <a:lnTo>
                    <a:pt x="80002" y="131059"/>
                  </a:lnTo>
                  <a:lnTo>
                    <a:pt x="92394" y="127660"/>
                  </a:lnTo>
                  <a:lnTo>
                    <a:pt x="96122" y="125272"/>
                  </a:lnTo>
                  <a:lnTo>
                    <a:pt x="107653" y="110764"/>
                  </a:lnTo>
                  <a:lnTo>
                    <a:pt x="110679" y="101706"/>
                  </a:lnTo>
                  <a:lnTo>
                    <a:pt x="111487" y="96328"/>
                  </a:lnTo>
                  <a:lnTo>
                    <a:pt x="109563" y="84707"/>
                  </a:lnTo>
                  <a:lnTo>
                    <a:pt x="102248" y="60253"/>
                  </a:lnTo>
                  <a:lnTo>
                    <a:pt x="87543" y="43380"/>
                  </a:lnTo>
                  <a:lnTo>
                    <a:pt x="55952" y="18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SMARTInkShape-35"/>
            <p:cNvSpPr/>
            <p:nvPr>
              <p:custDataLst>
                <p:tags r:id="rId23"/>
              </p:custDataLst>
            </p:nvPr>
          </p:nvSpPr>
          <p:spPr>
            <a:xfrm>
              <a:off x="10239375" y="4238625"/>
              <a:ext cx="171059" cy="85594"/>
            </a:xfrm>
            <a:custGeom>
              <a:avLst/>
              <a:gdLst/>
              <a:ahLst/>
              <a:cxnLst/>
              <a:rect l="0" t="0" r="0" b="0"/>
              <a:pathLst>
                <a:path w="171059" h="85594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490" y="5056"/>
                  </a:lnTo>
                  <a:lnTo>
                    <a:pt x="6688" y="10361"/>
                  </a:lnTo>
                  <a:lnTo>
                    <a:pt x="2972" y="16247"/>
                  </a:lnTo>
                  <a:lnTo>
                    <a:pt x="588" y="28648"/>
                  </a:lnTo>
                  <a:lnTo>
                    <a:pt x="392" y="31799"/>
                  </a:lnTo>
                  <a:lnTo>
                    <a:pt x="5173" y="46346"/>
                  </a:lnTo>
                  <a:lnTo>
                    <a:pt x="13292" y="59005"/>
                  </a:lnTo>
                  <a:lnTo>
                    <a:pt x="27456" y="69459"/>
                  </a:lnTo>
                  <a:lnTo>
                    <a:pt x="54781" y="82352"/>
                  </a:lnTo>
                  <a:lnTo>
                    <a:pt x="96699" y="85593"/>
                  </a:lnTo>
                  <a:lnTo>
                    <a:pt x="112494" y="80629"/>
                  </a:lnTo>
                  <a:lnTo>
                    <a:pt x="151617" y="48139"/>
                  </a:lnTo>
                  <a:lnTo>
                    <a:pt x="157344" y="41503"/>
                  </a:lnTo>
                  <a:lnTo>
                    <a:pt x="159889" y="35027"/>
                  </a:lnTo>
                  <a:lnTo>
                    <a:pt x="161920" y="9690"/>
                  </a:lnTo>
                  <a:lnTo>
                    <a:pt x="170126" y="9540"/>
                  </a:lnTo>
                  <a:lnTo>
                    <a:pt x="170568" y="10593"/>
                  </a:lnTo>
                  <a:lnTo>
                    <a:pt x="171058" y="14586"/>
                  </a:lnTo>
                  <a:lnTo>
                    <a:pt x="170131" y="16074"/>
                  </a:lnTo>
                  <a:lnTo>
                    <a:pt x="168453" y="17066"/>
                  </a:lnTo>
                  <a:lnTo>
                    <a:pt x="166277" y="17728"/>
                  </a:lnTo>
                  <a:lnTo>
                    <a:pt x="164827" y="19227"/>
                  </a:lnTo>
                  <a:lnTo>
                    <a:pt x="16192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SMARTInkShape-36"/>
            <p:cNvSpPr/>
            <p:nvPr>
              <p:custDataLst>
                <p:tags r:id="rId24"/>
              </p:custDataLst>
            </p:nvPr>
          </p:nvSpPr>
          <p:spPr>
            <a:xfrm>
              <a:off x="10506075" y="4152900"/>
              <a:ext cx="95251" cy="176308"/>
            </a:xfrm>
            <a:custGeom>
              <a:avLst/>
              <a:gdLst/>
              <a:ahLst/>
              <a:cxnLst/>
              <a:rect l="0" t="0" r="0" b="0"/>
              <a:pathLst>
                <a:path w="95251" h="176308">
                  <a:moveTo>
                    <a:pt x="0" y="114300"/>
                  </a:moveTo>
                  <a:lnTo>
                    <a:pt x="0" y="114300"/>
                  </a:lnTo>
                  <a:lnTo>
                    <a:pt x="0" y="122501"/>
                  </a:lnTo>
                  <a:lnTo>
                    <a:pt x="6546" y="131168"/>
                  </a:lnTo>
                  <a:lnTo>
                    <a:pt x="8643" y="139994"/>
                  </a:lnTo>
                  <a:lnTo>
                    <a:pt x="9518" y="176307"/>
                  </a:lnTo>
                  <a:lnTo>
                    <a:pt x="9525" y="132450"/>
                  </a:lnTo>
                  <a:lnTo>
                    <a:pt x="10583" y="88389"/>
                  </a:lnTo>
                  <a:lnTo>
                    <a:pt x="18462" y="41264"/>
                  </a:lnTo>
                  <a:lnTo>
                    <a:pt x="18658" y="37034"/>
                  </a:lnTo>
                  <a:lnTo>
                    <a:pt x="21698" y="29513"/>
                  </a:lnTo>
                  <a:lnTo>
                    <a:pt x="25518" y="22642"/>
                  </a:lnTo>
                  <a:lnTo>
                    <a:pt x="28727" y="12823"/>
                  </a:lnTo>
                  <a:lnTo>
                    <a:pt x="33228" y="6405"/>
                  </a:lnTo>
                  <a:lnTo>
                    <a:pt x="38757" y="2846"/>
                  </a:lnTo>
                  <a:lnTo>
                    <a:pt x="50929" y="5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4" name="SMARTInkShape-Group9"/>
          <p:cNvGrpSpPr/>
          <p:nvPr/>
        </p:nvGrpSpPr>
        <p:grpSpPr>
          <a:xfrm>
            <a:off x="10848975" y="3981842"/>
            <a:ext cx="1295269" cy="533009"/>
            <a:chOff x="10848975" y="3981842"/>
            <a:chExt cx="1295269" cy="533009"/>
          </a:xfrm>
        </p:grpSpPr>
        <p:sp>
          <p:nvSpPr>
            <p:cNvPr id="45" name="SMARTInkShape-37"/>
            <p:cNvSpPr/>
            <p:nvPr>
              <p:custDataLst>
                <p:tags r:id="rId11"/>
              </p:custDataLst>
            </p:nvPr>
          </p:nvSpPr>
          <p:spPr>
            <a:xfrm>
              <a:off x="10848975" y="4152900"/>
              <a:ext cx="152401" cy="142816"/>
            </a:xfrm>
            <a:custGeom>
              <a:avLst/>
              <a:gdLst/>
              <a:ahLst/>
              <a:cxnLst/>
              <a:rect l="0" t="0" r="0" b="0"/>
              <a:pathLst>
                <a:path w="152401" h="142816">
                  <a:moveTo>
                    <a:pt x="0" y="38100"/>
                  </a:moveTo>
                  <a:lnTo>
                    <a:pt x="0" y="38100"/>
                  </a:lnTo>
                  <a:lnTo>
                    <a:pt x="8202" y="54502"/>
                  </a:lnTo>
                  <a:lnTo>
                    <a:pt x="12295" y="88103"/>
                  </a:lnTo>
                  <a:lnTo>
                    <a:pt x="17717" y="106538"/>
                  </a:lnTo>
                  <a:lnTo>
                    <a:pt x="19039" y="142191"/>
                  </a:lnTo>
                  <a:lnTo>
                    <a:pt x="10848" y="142815"/>
                  </a:lnTo>
                  <a:lnTo>
                    <a:pt x="10407" y="141777"/>
                  </a:lnTo>
                  <a:lnTo>
                    <a:pt x="9536" y="96886"/>
                  </a:lnTo>
                  <a:lnTo>
                    <a:pt x="10584" y="59372"/>
                  </a:lnTo>
                  <a:lnTo>
                    <a:pt x="14582" y="44379"/>
                  </a:lnTo>
                  <a:lnTo>
                    <a:pt x="22709" y="32777"/>
                  </a:lnTo>
                  <a:lnTo>
                    <a:pt x="50457" y="6596"/>
                  </a:lnTo>
                  <a:lnTo>
                    <a:pt x="59820" y="2932"/>
                  </a:lnTo>
                  <a:lnTo>
                    <a:pt x="106831" y="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SMARTInkShape-38"/>
            <p:cNvSpPr/>
            <p:nvPr>
              <p:custDataLst>
                <p:tags r:id="rId12"/>
              </p:custDataLst>
            </p:nvPr>
          </p:nvSpPr>
          <p:spPr>
            <a:xfrm>
              <a:off x="11030139" y="4086236"/>
              <a:ext cx="133007" cy="171440"/>
            </a:xfrm>
            <a:custGeom>
              <a:avLst/>
              <a:gdLst/>
              <a:ahLst/>
              <a:cxnLst/>
              <a:rect l="0" t="0" r="0" b="0"/>
              <a:pathLst>
                <a:path w="133007" h="171440">
                  <a:moveTo>
                    <a:pt x="9336" y="28564"/>
                  </a:moveTo>
                  <a:lnTo>
                    <a:pt x="9336" y="28564"/>
                  </a:lnTo>
                  <a:lnTo>
                    <a:pt x="55980" y="28564"/>
                  </a:lnTo>
                  <a:lnTo>
                    <a:pt x="96895" y="28564"/>
                  </a:lnTo>
                  <a:lnTo>
                    <a:pt x="103989" y="25742"/>
                  </a:lnTo>
                  <a:lnTo>
                    <a:pt x="112111" y="20363"/>
                  </a:lnTo>
                  <a:lnTo>
                    <a:pt x="121320" y="18242"/>
                  </a:lnTo>
                  <a:lnTo>
                    <a:pt x="132637" y="9916"/>
                  </a:lnTo>
                  <a:lnTo>
                    <a:pt x="133006" y="4577"/>
                  </a:lnTo>
                  <a:lnTo>
                    <a:pt x="132000" y="3048"/>
                  </a:lnTo>
                  <a:lnTo>
                    <a:pt x="130270" y="2028"/>
                  </a:lnTo>
                  <a:lnTo>
                    <a:pt x="122779" y="593"/>
                  </a:lnTo>
                  <a:lnTo>
                    <a:pt x="78613" y="0"/>
                  </a:lnTo>
                  <a:lnTo>
                    <a:pt x="35979" y="13247"/>
                  </a:lnTo>
                  <a:lnTo>
                    <a:pt x="23647" y="22110"/>
                  </a:lnTo>
                  <a:lnTo>
                    <a:pt x="4674" y="43589"/>
                  </a:lnTo>
                  <a:lnTo>
                    <a:pt x="1972" y="50411"/>
                  </a:lnTo>
                  <a:lnTo>
                    <a:pt x="0" y="83063"/>
                  </a:lnTo>
                  <a:lnTo>
                    <a:pt x="4924" y="101744"/>
                  </a:lnTo>
                  <a:lnTo>
                    <a:pt x="18142" y="120685"/>
                  </a:lnTo>
                  <a:lnTo>
                    <a:pt x="35463" y="134646"/>
                  </a:lnTo>
                  <a:lnTo>
                    <a:pt x="73372" y="154333"/>
                  </a:lnTo>
                  <a:lnTo>
                    <a:pt x="123636" y="17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SMARTInkShape-39"/>
            <p:cNvSpPr/>
            <p:nvPr>
              <p:custDataLst>
                <p:tags r:id="rId13"/>
              </p:custDataLst>
            </p:nvPr>
          </p:nvSpPr>
          <p:spPr>
            <a:xfrm>
              <a:off x="11182350" y="4067186"/>
              <a:ext cx="142292" cy="171202"/>
            </a:xfrm>
            <a:custGeom>
              <a:avLst/>
              <a:gdLst/>
              <a:ahLst/>
              <a:cxnLst/>
              <a:rect l="0" t="0" r="0" b="0"/>
              <a:pathLst>
                <a:path w="142292" h="171202">
                  <a:moveTo>
                    <a:pt x="123825" y="19039"/>
                  </a:moveTo>
                  <a:lnTo>
                    <a:pt x="123825" y="19039"/>
                  </a:lnTo>
                  <a:lnTo>
                    <a:pt x="123825" y="13983"/>
                  </a:lnTo>
                  <a:lnTo>
                    <a:pt x="124883" y="12493"/>
                  </a:lnTo>
                  <a:lnTo>
                    <a:pt x="126648" y="11500"/>
                  </a:lnTo>
                  <a:lnTo>
                    <a:pt x="132027" y="9906"/>
                  </a:lnTo>
                  <a:lnTo>
                    <a:pt x="132762" y="6866"/>
                  </a:lnTo>
                  <a:lnTo>
                    <a:pt x="132958" y="4574"/>
                  </a:lnTo>
                  <a:lnTo>
                    <a:pt x="132031" y="3045"/>
                  </a:lnTo>
                  <a:lnTo>
                    <a:pt x="130353" y="2027"/>
                  </a:lnTo>
                  <a:lnTo>
                    <a:pt x="124609" y="894"/>
                  </a:lnTo>
                  <a:lnTo>
                    <a:pt x="78337" y="5"/>
                  </a:lnTo>
                  <a:lnTo>
                    <a:pt x="74450" y="0"/>
                  </a:lnTo>
                  <a:lnTo>
                    <a:pt x="67309" y="2816"/>
                  </a:lnTo>
                  <a:lnTo>
                    <a:pt x="54101" y="13247"/>
                  </a:lnTo>
                  <a:lnTo>
                    <a:pt x="50504" y="22110"/>
                  </a:lnTo>
                  <a:lnTo>
                    <a:pt x="48194" y="45046"/>
                  </a:lnTo>
                  <a:lnTo>
                    <a:pt x="50699" y="54586"/>
                  </a:lnTo>
                  <a:lnTo>
                    <a:pt x="79114" y="95491"/>
                  </a:lnTo>
                  <a:lnTo>
                    <a:pt x="114095" y="140846"/>
                  </a:lnTo>
                  <a:lnTo>
                    <a:pt x="122323" y="147258"/>
                  </a:lnTo>
                  <a:lnTo>
                    <a:pt x="132905" y="153691"/>
                  </a:lnTo>
                  <a:lnTo>
                    <a:pt x="136227" y="156432"/>
                  </a:lnTo>
                  <a:lnTo>
                    <a:pt x="139922" y="162300"/>
                  </a:lnTo>
                  <a:lnTo>
                    <a:pt x="142291" y="169634"/>
                  </a:lnTo>
                  <a:lnTo>
                    <a:pt x="141427" y="170236"/>
                  </a:lnTo>
                  <a:lnTo>
                    <a:pt x="129615" y="171201"/>
                  </a:lnTo>
                  <a:lnTo>
                    <a:pt x="97099" y="166335"/>
                  </a:lnTo>
                  <a:lnTo>
                    <a:pt x="51476" y="152472"/>
                  </a:lnTo>
                  <a:lnTo>
                    <a:pt x="28080" y="145075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SMARTInkShape-40"/>
            <p:cNvSpPr/>
            <p:nvPr>
              <p:custDataLst>
                <p:tags r:id="rId14"/>
              </p:custDataLst>
            </p:nvPr>
          </p:nvSpPr>
          <p:spPr>
            <a:xfrm>
              <a:off x="11353800" y="4095750"/>
              <a:ext cx="85726" cy="419101"/>
            </a:xfrm>
            <a:custGeom>
              <a:avLst/>
              <a:gdLst/>
              <a:ahLst/>
              <a:cxnLst/>
              <a:rect l="0" t="0" r="0" b="0"/>
              <a:pathLst>
                <a:path w="85726" h="4191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409" y="14189"/>
                  </a:lnTo>
                  <a:lnTo>
                    <a:pt x="19219" y="58863"/>
                  </a:lnTo>
                  <a:lnTo>
                    <a:pt x="32190" y="105001"/>
                  </a:lnTo>
                  <a:lnTo>
                    <a:pt x="38295" y="138037"/>
                  </a:lnTo>
                  <a:lnTo>
                    <a:pt x="44537" y="176708"/>
                  </a:lnTo>
                  <a:lnTo>
                    <a:pt x="54000" y="222279"/>
                  </a:lnTo>
                  <a:lnTo>
                    <a:pt x="63508" y="261534"/>
                  </a:lnTo>
                  <a:lnTo>
                    <a:pt x="73379" y="306602"/>
                  </a:lnTo>
                  <a:lnTo>
                    <a:pt x="80700" y="350900"/>
                  </a:lnTo>
                  <a:lnTo>
                    <a:pt x="85725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SMARTInkShape-41"/>
            <p:cNvSpPr/>
            <p:nvPr>
              <p:custDataLst>
                <p:tags r:id="rId15"/>
              </p:custDataLst>
            </p:nvPr>
          </p:nvSpPr>
          <p:spPr>
            <a:xfrm>
              <a:off x="11382375" y="4077380"/>
              <a:ext cx="161641" cy="156907"/>
            </a:xfrm>
            <a:custGeom>
              <a:avLst/>
              <a:gdLst/>
              <a:ahLst/>
              <a:cxnLst/>
              <a:rect l="0" t="0" r="0" b="0"/>
              <a:pathLst>
                <a:path w="161641" h="156907">
                  <a:moveTo>
                    <a:pt x="19050" y="56470"/>
                  </a:moveTo>
                  <a:lnTo>
                    <a:pt x="19050" y="56470"/>
                  </a:lnTo>
                  <a:lnTo>
                    <a:pt x="41441" y="19890"/>
                  </a:lnTo>
                  <a:lnTo>
                    <a:pt x="50521" y="10932"/>
                  </a:lnTo>
                  <a:lnTo>
                    <a:pt x="60553" y="4481"/>
                  </a:lnTo>
                  <a:lnTo>
                    <a:pt x="68542" y="1614"/>
                  </a:lnTo>
                  <a:lnTo>
                    <a:pt x="84044" y="0"/>
                  </a:lnTo>
                  <a:lnTo>
                    <a:pt x="93092" y="2444"/>
                  </a:lnTo>
                  <a:lnTo>
                    <a:pt x="125549" y="21728"/>
                  </a:lnTo>
                  <a:lnTo>
                    <a:pt x="154628" y="60027"/>
                  </a:lnTo>
                  <a:lnTo>
                    <a:pt x="159762" y="78808"/>
                  </a:lnTo>
                  <a:lnTo>
                    <a:pt x="161640" y="105403"/>
                  </a:lnTo>
                  <a:lnTo>
                    <a:pt x="156784" y="121298"/>
                  </a:lnTo>
                  <a:lnTo>
                    <a:pt x="148644" y="134357"/>
                  </a:lnTo>
                  <a:lnTo>
                    <a:pt x="144604" y="136970"/>
                  </a:lnTo>
                  <a:lnTo>
                    <a:pt x="104504" y="149428"/>
                  </a:lnTo>
                  <a:lnTo>
                    <a:pt x="59897" y="156906"/>
                  </a:lnTo>
                  <a:lnTo>
                    <a:pt x="12694" y="152116"/>
                  </a:lnTo>
                  <a:lnTo>
                    <a:pt x="0" y="151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SMARTInkShape-42"/>
            <p:cNvSpPr/>
            <p:nvPr>
              <p:custDataLst>
                <p:tags r:id="rId16"/>
              </p:custDataLst>
            </p:nvPr>
          </p:nvSpPr>
          <p:spPr>
            <a:xfrm>
              <a:off x="11611642" y="4114834"/>
              <a:ext cx="121795" cy="151737"/>
            </a:xfrm>
            <a:custGeom>
              <a:avLst/>
              <a:gdLst/>
              <a:ahLst/>
              <a:cxnLst/>
              <a:rect l="0" t="0" r="0" b="0"/>
              <a:pathLst>
                <a:path w="121795" h="151737">
                  <a:moveTo>
                    <a:pt x="75533" y="9491"/>
                  </a:moveTo>
                  <a:lnTo>
                    <a:pt x="75533" y="9491"/>
                  </a:lnTo>
                  <a:lnTo>
                    <a:pt x="75533" y="358"/>
                  </a:lnTo>
                  <a:lnTo>
                    <a:pt x="57219" y="0"/>
                  </a:lnTo>
                  <a:lnTo>
                    <a:pt x="39886" y="5033"/>
                  </a:lnTo>
                  <a:lnTo>
                    <a:pt x="22670" y="16215"/>
                  </a:lnTo>
                  <a:lnTo>
                    <a:pt x="15702" y="22357"/>
                  </a:lnTo>
                  <a:lnTo>
                    <a:pt x="11900" y="31437"/>
                  </a:lnTo>
                  <a:lnTo>
                    <a:pt x="0" y="78228"/>
                  </a:lnTo>
                  <a:lnTo>
                    <a:pt x="479" y="102700"/>
                  </a:lnTo>
                  <a:lnTo>
                    <a:pt x="6963" y="123892"/>
                  </a:lnTo>
                  <a:lnTo>
                    <a:pt x="18636" y="141607"/>
                  </a:lnTo>
                  <a:lnTo>
                    <a:pt x="21727" y="145193"/>
                  </a:lnTo>
                  <a:lnTo>
                    <a:pt x="30805" y="149178"/>
                  </a:lnTo>
                  <a:lnTo>
                    <a:pt x="53881" y="151736"/>
                  </a:lnTo>
                  <a:lnTo>
                    <a:pt x="96733" y="142629"/>
                  </a:lnTo>
                  <a:lnTo>
                    <a:pt x="109213" y="135487"/>
                  </a:lnTo>
                  <a:lnTo>
                    <a:pt x="116255" y="129695"/>
                  </a:lnTo>
                  <a:lnTo>
                    <a:pt x="120090" y="123593"/>
                  </a:lnTo>
                  <a:lnTo>
                    <a:pt x="121794" y="115236"/>
                  </a:lnTo>
                  <a:lnTo>
                    <a:pt x="121695" y="93740"/>
                  </a:lnTo>
                  <a:lnTo>
                    <a:pt x="109847" y="60515"/>
                  </a:lnTo>
                  <a:lnTo>
                    <a:pt x="75533" y="19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SMARTInkShape-43"/>
            <p:cNvSpPr/>
            <p:nvPr>
              <p:custDataLst>
                <p:tags r:id="rId17"/>
              </p:custDataLst>
            </p:nvPr>
          </p:nvSpPr>
          <p:spPr>
            <a:xfrm>
              <a:off x="11772900" y="4077145"/>
              <a:ext cx="133351" cy="123381"/>
            </a:xfrm>
            <a:custGeom>
              <a:avLst/>
              <a:gdLst/>
              <a:ahLst/>
              <a:cxnLst/>
              <a:rect l="0" t="0" r="0" b="0"/>
              <a:pathLst>
                <a:path w="133351" h="123381">
                  <a:moveTo>
                    <a:pt x="0" y="66230"/>
                  </a:moveTo>
                  <a:lnTo>
                    <a:pt x="0" y="66230"/>
                  </a:lnTo>
                  <a:lnTo>
                    <a:pt x="8202" y="66230"/>
                  </a:lnTo>
                  <a:lnTo>
                    <a:pt x="8643" y="67288"/>
                  </a:lnTo>
                  <a:lnTo>
                    <a:pt x="9514" y="97097"/>
                  </a:lnTo>
                  <a:lnTo>
                    <a:pt x="8460" y="99508"/>
                  </a:lnTo>
                  <a:lnTo>
                    <a:pt x="6699" y="101115"/>
                  </a:lnTo>
                  <a:lnTo>
                    <a:pt x="4466" y="102187"/>
                  </a:lnTo>
                  <a:lnTo>
                    <a:pt x="2977" y="103959"/>
                  </a:lnTo>
                  <a:lnTo>
                    <a:pt x="11" y="113816"/>
                  </a:lnTo>
                  <a:lnTo>
                    <a:pt x="2" y="100594"/>
                  </a:lnTo>
                  <a:lnTo>
                    <a:pt x="2823" y="94556"/>
                  </a:lnTo>
                  <a:lnTo>
                    <a:pt x="5057" y="91464"/>
                  </a:lnTo>
                  <a:lnTo>
                    <a:pt x="14188" y="64364"/>
                  </a:lnTo>
                  <a:lnTo>
                    <a:pt x="24636" y="49555"/>
                  </a:lnTo>
                  <a:lnTo>
                    <a:pt x="30619" y="30167"/>
                  </a:lnTo>
                  <a:lnTo>
                    <a:pt x="41679" y="15832"/>
                  </a:lnTo>
                  <a:lnTo>
                    <a:pt x="47805" y="12081"/>
                  </a:lnTo>
                  <a:lnTo>
                    <a:pt x="54055" y="9355"/>
                  </a:lnTo>
                  <a:lnTo>
                    <a:pt x="63524" y="2929"/>
                  </a:lnTo>
                  <a:lnTo>
                    <a:pt x="73031" y="555"/>
                  </a:lnTo>
                  <a:lnTo>
                    <a:pt x="79378" y="0"/>
                  </a:lnTo>
                  <a:lnTo>
                    <a:pt x="81494" y="910"/>
                  </a:lnTo>
                  <a:lnTo>
                    <a:pt x="82904" y="2575"/>
                  </a:lnTo>
                  <a:lnTo>
                    <a:pt x="99899" y="45626"/>
                  </a:lnTo>
                  <a:lnTo>
                    <a:pt x="122661" y="87304"/>
                  </a:lnTo>
                  <a:lnTo>
                    <a:pt x="130183" y="104342"/>
                  </a:lnTo>
                  <a:lnTo>
                    <a:pt x="133350" y="12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SMARTInkShape-44"/>
            <p:cNvSpPr/>
            <p:nvPr>
              <p:custDataLst>
                <p:tags r:id="rId18"/>
              </p:custDataLst>
            </p:nvPr>
          </p:nvSpPr>
          <p:spPr>
            <a:xfrm>
              <a:off x="11872612" y="3981842"/>
              <a:ext cx="161695" cy="180584"/>
            </a:xfrm>
            <a:custGeom>
              <a:avLst/>
              <a:gdLst/>
              <a:ahLst/>
              <a:cxnLst/>
              <a:rect l="0" t="0" r="0" b="0"/>
              <a:pathLst>
                <a:path w="161695" h="180584">
                  <a:moveTo>
                    <a:pt x="100313" y="9133"/>
                  </a:moveTo>
                  <a:lnTo>
                    <a:pt x="100313" y="9133"/>
                  </a:lnTo>
                  <a:lnTo>
                    <a:pt x="108515" y="9133"/>
                  </a:lnTo>
                  <a:lnTo>
                    <a:pt x="108956" y="8075"/>
                  </a:lnTo>
                  <a:lnTo>
                    <a:pt x="109803" y="0"/>
                  </a:lnTo>
                  <a:lnTo>
                    <a:pt x="102227" y="6232"/>
                  </a:lnTo>
                  <a:lnTo>
                    <a:pt x="93589" y="8273"/>
                  </a:lnTo>
                  <a:lnTo>
                    <a:pt x="87447" y="8751"/>
                  </a:lnTo>
                  <a:lnTo>
                    <a:pt x="81190" y="11786"/>
                  </a:lnTo>
                  <a:lnTo>
                    <a:pt x="34126" y="40124"/>
                  </a:lnTo>
                  <a:lnTo>
                    <a:pt x="15939" y="48651"/>
                  </a:lnTo>
                  <a:lnTo>
                    <a:pt x="12314" y="51353"/>
                  </a:lnTo>
                  <a:lnTo>
                    <a:pt x="8286" y="57178"/>
                  </a:lnTo>
                  <a:lnTo>
                    <a:pt x="5437" y="63295"/>
                  </a:lnTo>
                  <a:lnTo>
                    <a:pt x="643" y="69541"/>
                  </a:lnTo>
                  <a:lnTo>
                    <a:pt x="0" y="72688"/>
                  </a:lnTo>
                  <a:lnTo>
                    <a:pt x="629" y="75844"/>
                  </a:lnTo>
                  <a:lnTo>
                    <a:pt x="3093" y="82174"/>
                  </a:lnTo>
                  <a:lnTo>
                    <a:pt x="4187" y="88515"/>
                  </a:lnTo>
                  <a:lnTo>
                    <a:pt x="10318" y="94861"/>
                  </a:lnTo>
                  <a:lnTo>
                    <a:pt x="53972" y="125746"/>
                  </a:lnTo>
                  <a:lnTo>
                    <a:pt x="78068" y="134356"/>
                  </a:lnTo>
                  <a:lnTo>
                    <a:pt x="87251" y="138871"/>
                  </a:lnTo>
                  <a:lnTo>
                    <a:pt x="131930" y="142442"/>
                  </a:lnTo>
                  <a:lnTo>
                    <a:pt x="151102" y="142479"/>
                  </a:lnTo>
                  <a:lnTo>
                    <a:pt x="157458" y="145303"/>
                  </a:lnTo>
                  <a:lnTo>
                    <a:pt x="160635" y="147538"/>
                  </a:lnTo>
                  <a:lnTo>
                    <a:pt x="161694" y="149028"/>
                  </a:lnTo>
                  <a:lnTo>
                    <a:pt x="161342" y="150021"/>
                  </a:lnTo>
                  <a:lnTo>
                    <a:pt x="158229" y="151616"/>
                  </a:lnTo>
                  <a:lnTo>
                    <a:pt x="121451" y="153065"/>
                  </a:lnTo>
                  <a:lnTo>
                    <a:pt x="77891" y="166197"/>
                  </a:lnTo>
                  <a:lnTo>
                    <a:pt x="57705" y="171156"/>
                  </a:lnTo>
                  <a:lnTo>
                    <a:pt x="33638" y="180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SMARTInkShape-45"/>
            <p:cNvSpPr/>
            <p:nvPr>
              <p:custDataLst>
                <p:tags r:id="rId19"/>
              </p:custDataLst>
            </p:nvPr>
          </p:nvSpPr>
          <p:spPr>
            <a:xfrm>
              <a:off x="12021238" y="3991013"/>
              <a:ext cx="123006" cy="190463"/>
            </a:xfrm>
            <a:custGeom>
              <a:avLst/>
              <a:gdLst/>
              <a:ahLst/>
              <a:cxnLst/>
              <a:rect l="0" t="0" r="0" b="0"/>
              <a:pathLst>
                <a:path w="123006" h="190463">
                  <a:moveTo>
                    <a:pt x="37412" y="57112"/>
                  </a:moveTo>
                  <a:lnTo>
                    <a:pt x="37412" y="57112"/>
                  </a:lnTo>
                  <a:lnTo>
                    <a:pt x="42469" y="52056"/>
                  </a:lnTo>
                  <a:lnTo>
                    <a:pt x="47773" y="49573"/>
                  </a:lnTo>
                  <a:lnTo>
                    <a:pt x="76014" y="40244"/>
                  </a:lnTo>
                  <a:lnTo>
                    <a:pt x="93406" y="31163"/>
                  </a:lnTo>
                  <a:lnTo>
                    <a:pt x="111663" y="28691"/>
                  </a:lnTo>
                  <a:lnTo>
                    <a:pt x="122694" y="19408"/>
                  </a:lnTo>
                  <a:lnTo>
                    <a:pt x="123005" y="14073"/>
                  </a:lnTo>
                  <a:lnTo>
                    <a:pt x="121991" y="12544"/>
                  </a:lnTo>
                  <a:lnTo>
                    <a:pt x="120257" y="11525"/>
                  </a:lnTo>
                  <a:lnTo>
                    <a:pt x="81378" y="924"/>
                  </a:lnTo>
                  <a:lnTo>
                    <a:pt x="36099" y="0"/>
                  </a:lnTo>
                  <a:lnTo>
                    <a:pt x="20207" y="5030"/>
                  </a:lnTo>
                  <a:lnTo>
                    <a:pt x="7150" y="13223"/>
                  </a:lnTo>
                  <a:lnTo>
                    <a:pt x="2796" y="19261"/>
                  </a:lnTo>
                  <a:lnTo>
                    <a:pt x="859" y="26531"/>
                  </a:lnTo>
                  <a:lnTo>
                    <a:pt x="0" y="36818"/>
                  </a:lnTo>
                  <a:lnTo>
                    <a:pt x="4572" y="54509"/>
                  </a:lnTo>
                  <a:lnTo>
                    <a:pt x="25146" y="101937"/>
                  </a:lnTo>
                  <a:lnTo>
                    <a:pt x="32401" y="121940"/>
                  </a:lnTo>
                  <a:lnTo>
                    <a:pt x="55462" y="165119"/>
                  </a:lnTo>
                  <a:lnTo>
                    <a:pt x="57912" y="167217"/>
                  </a:lnTo>
                  <a:lnTo>
                    <a:pt x="60604" y="168615"/>
                  </a:lnTo>
                  <a:lnTo>
                    <a:pt x="62398" y="170606"/>
                  </a:lnTo>
                  <a:lnTo>
                    <a:pt x="64392" y="175640"/>
                  </a:lnTo>
                  <a:lnTo>
                    <a:pt x="63865" y="177405"/>
                  </a:lnTo>
                  <a:lnTo>
                    <a:pt x="62455" y="178582"/>
                  </a:lnTo>
                  <a:lnTo>
                    <a:pt x="60457" y="179367"/>
                  </a:lnTo>
                  <a:lnTo>
                    <a:pt x="59125" y="180949"/>
                  </a:lnTo>
                  <a:lnTo>
                    <a:pt x="56462" y="190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5" name="SMARTInkShape-46"/>
          <p:cNvSpPr/>
          <p:nvPr>
            <p:custDataLst>
              <p:tags r:id="rId4"/>
            </p:custDataLst>
          </p:nvPr>
        </p:nvSpPr>
        <p:spPr>
          <a:xfrm>
            <a:off x="9067811" y="4610100"/>
            <a:ext cx="257165" cy="323787"/>
          </a:xfrm>
          <a:custGeom>
            <a:avLst/>
            <a:gdLst/>
            <a:ahLst/>
            <a:cxnLst/>
            <a:rect l="0" t="0" r="0" b="0"/>
            <a:pathLst>
              <a:path w="257165" h="323787">
                <a:moveTo>
                  <a:pt x="257164" y="0"/>
                </a:moveTo>
                <a:lnTo>
                  <a:pt x="257164" y="0"/>
                </a:lnTo>
                <a:lnTo>
                  <a:pt x="248963" y="0"/>
                </a:lnTo>
                <a:lnTo>
                  <a:pt x="229442" y="13257"/>
                </a:lnTo>
                <a:lnTo>
                  <a:pt x="187178" y="26315"/>
                </a:lnTo>
                <a:lnTo>
                  <a:pt x="161888" y="35459"/>
                </a:lnTo>
                <a:lnTo>
                  <a:pt x="116273" y="37868"/>
                </a:lnTo>
                <a:lnTo>
                  <a:pt x="69955" y="38087"/>
                </a:lnTo>
                <a:lnTo>
                  <a:pt x="23290" y="38099"/>
                </a:lnTo>
                <a:lnTo>
                  <a:pt x="19045" y="38100"/>
                </a:lnTo>
                <a:lnTo>
                  <a:pt x="19039" y="65200"/>
                </a:lnTo>
                <a:lnTo>
                  <a:pt x="12493" y="73988"/>
                </a:lnTo>
                <a:lnTo>
                  <a:pt x="9906" y="83970"/>
                </a:lnTo>
                <a:lnTo>
                  <a:pt x="9630" y="90262"/>
                </a:lnTo>
                <a:lnTo>
                  <a:pt x="8533" y="91924"/>
                </a:lnTo>
                <a:lnTo>
                  <a:pt x="6744" y="93033"/>
                </a:lnTo>
                <a:lnTo>
                  <a:pt x="4492" y="93772"/>
                </a:lnTo>
                <a:lnTo>
                  <a:pt x="2990" y="96381"/>
                </a:lnTo>
                <a:lnTo>
                  <a:pt x="164" y="115888"/>
                </a:lnTo>
                <a:lnTo>
                  <a:pt x="0" y="128417"/>
                </a:lnTo>
                <a:lnTo>
                  <a:pt x="1054" y="130061"/>
                </a:lnTo>
                <a:lnTo>
                  <a:pt x="2815" y="131157"/>
                </a:lnTo>
                <a:lnTo>
                  <a:pt x="9690" y="133061"/>
                </a:lnTo>
                <a:lnTo>
                  <a:pt x="56472" y="133347"/>
                </a:lnTo>
                <a:lnTo>
                  <a:pt x="100973" y="133350"/>
                </a:lnTo>
                <a:lnTo>
                  <a:pt x="148145" y="133350"/>
                </a:lnTo>
                <a:lnTo>
                  <a:pt x="182567" y="133350"/>
                </a:lnTo>
                <a:lnTo>
                  <a:pt x="192613" y="138995"/>
                </a:lnTo>
                <a:lnTo>
                  <a:pt x="213605" y="156672"/>
                </a:lnTo>
                <a:lnTo>
                  <a:pt x="216638" y="165235"/>
                </a:lnTo>
                <a:lnTo>
                  <a:pt x="219022" y="211293"/>
                </a:lnTo>
                <a:lnTo>
                  <a:pt x="217997" y="232747"/>
                </a:lnTo>
                <a:lnTo>
                  <a:pt x="199766" y="276282"/>
                </a:lnTo>
                <a:lnTo>
                  <a:pt x="196673" y="282613"/>
                </a:lnTo>
                <a:lnTo>
                  <a:pt x="161372" y="315622"/>
                </a:lnTo>
                <a:lnTo>
                  <a:pt x="153559" y="320193"/>
                </a:lnTo>
                <a:lnTo>
                  <a:pt x="140388" y="322766"/>
                </a:lnTo>
                <a:lnTo>
                  <a:pt x="111527" y="323786"/>
                </a:lnTo>
                <a:lnTo>
                  <a:pt x="96655" y="318775"/>
                </a:lnTo>
                <a:lnTo>
                  <a:pt x="83899" y="310587"/>
                </a:lnTo>
                <a:lnTo>
                  <a:pt x="79616" y="304550"/>
                </a:lnTo>
                <a:lnTo>
                  <a:pt x="76189" y="2952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2" name="SMARTInkShape-Group11"/>
          <p:cNvGrpSpPr/>
          <p:nvPr/>
        </p:nvGrpSpPr>
        <p:grpSpPr>
          <a:xfrm>
            <a:off x="9572625" y="4505325"/>
            <a:ext cx="1238037" cy="390526"/>
            <a:chOff x="9572625" y="4505325"/>
            <a:chExt cx="1238037" cy="390526"/>
          </a:xfrm>
        </p:grpSpPr>
        <p:sp>
          <p:nvSpPr>
            <p:cNvPr id="56" name="SMARTInkShape-47"/>
            <p:cNvSpPr/>
            <p:nvPr>
              <p:custDataLst>
                <p:tags r:id="rId5"/>
              </p:custDataLst>
            </p:nvPr>
          </p:nvSpPr>
          <p:spPr>
            <a:xfrm>
              <a:off x="9572625" y="4714924"/>
              <a:ext cx="419101" cy="180927"/>
            </a:xfrm>
            <a:custGeom>
              <a:avLst/>
              <a:gdLst/>
              <a:ahLst/>
              <a:cxnLst/>
              <a:rect l="0" t="0" r="0" b="0"/>
              <a:pathLst>
                <a:path w="419101" h="180927">
                  <a:moveTo>
                    <a:pt x="0" y="85676"/>
                  </a:moveTo>
                  <a:lnTo>
                    <a:pt x="0" y="85676"/>
                  </a:lnTo>
                  <a:lnTo>
                    <a:pt x="0" y="90732"/>
                  </a:lnTo>
                  <a:lnTo>
                    <a:pt x="1058" y="92222"/>
                  </a:lnTo>
                  <a:lnTo>
                    <a:pt x="2822" y="93215"/>
                  </a:lnTo>
                  <a:lnTo>
                    <a:pt x="8201" y="94809"/>
                  </a:lnTo>
                  <a:lnTo>
                    <a:pt x="17610" y="103368"/>
                  </a:lnTo>
                  <a:lnTo>
                    <a:pt x="27970" y="142295"/>
                  </a:lnTo>
                  <a:lnTo>
                    <a:pt x="28572" y="160501"/>
                  </a:lnTo>
                  <a:lnTo>
                    <a:pt x="28574" y="156412"/>
                  </a:lnTo>
                  <a:lnTo>
                    <a:pt x="29633" y="155059"/>
                  </a:lnTo>
                  <a:lnTo>
                    <a:pt x="33631" y="153554"/>
                  </a:lnTo>
                  <a:lnTo>
                    <a:pt x="34062" y="152095"/>
                  </a:lnTo>
                  <a:lnTo>
                    <a:pt x="30671" y="142868"/>
                  </a:lnTo>
                  <a:lnTo>
                    <a:pt x="26167" y="115200"/>
                  </a:lnTo>
                  <a:lnTo>
                    <a:pt x="21158" y="95482"/>
                  </a:lnTo>
                  <a:lnTo>
                    <a:pt x="21045" y="82626"/>
                  </a:lnTo>
                  <a:lnTo>
                    <a:pt x="34884" y="35055"/>
                  </a:lnTo>
                  <a:lnTo>
                    <a:pt x="38205" y="23170"/>
                  </a:lnTo>
                  <a:lnTo>
                    <a:pt x="42733" y="16268"/>
                  </a:lnTo>
                  <a:lnTo>
                    <a:pt x="56289" y="6432"/>
                  </a:lnTo>
                  <a:lnTo>
                    <a:pt x="85320" y="1231"/>
                  </a:lnTo>
                  <a:lnTo>
                    <a:pt x="112117" y="120"/>
                  </a:lnTo>
                  <a:lnTo>
                    <a:pt x="130470" y="5057"/>
                  </a:lnTo>
                  <a:lnTo>
                    <a:pt x="148029" y="16207"/>
                  </a:lnTo>
                  <a:lnTo>
                    <a:pt x="184136" y="50756"/>
                  </a:lnTo>
                  <a:lnTo>
                    <a:pt x="187671" y="57103"/>
                  </a:lnTo>
                  <a:lnTo>
                    <a:pt x="190302" y="63452"/>
                  </a:lnTo>
                  <a:lnTo>
                    <a:pt x="199986" y="76102"/>
                  </a:lnTo>
                  <a:lnTo>
                    <a:pt x="200025" y="45284"/>
                  </a:lnTo>
                  <a:lnTo>
                    <a:pt x="202848" y="38443"/>
                  </a:lnTo>
                  <a:lnTo>
                    <a:pt x="206571" y="31875"/>
                  </a:lnTo>
                  <a:lnTo>
                    <a:pt x="209725" y="22228"/>
                  </a:lnTo>
                  <a:lnTo>
                    <a:pt x="222691" y="6308"/>
                  </a:lnTo>
                  <a:lnTo>
                    <a:pt x="228797" y="2776"/>
                  </a:lnTo>
                  <a:lnTo>
                    <a:pt x="241339" y="509"/>
                  </a:lnTo>
                  <a:lnTo>
                    <a:pt x="268554" y="0"/>
                  </a:lnTo>
                  <a:lnTo>
                    <a:pt x="295407" y="14111"/>
                  </a:lnTo>
                  <a:lnTo>
                    <a:pt x="334983" y="49360"/>
                  </a:lnTo>
                  <a:lnTo>
                    <a:pt x="360519" y="91138"/>
                  </a:lnTo>
                  <a:lnTo>
                    <a:pt x="388139" y="135366"/>
                  </a:lnTo>
                  <a:lnTo>
                    <a:pt x="403341" y="150023"/>
                  </a:lnTo>
                  <a:lnTo>
                    <a:pt x="419100" y="180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SMARTInkShape-48"/>
            <p:cNvSpPr/>
            <p:nvPr>
              <p:custDataLst>
                <p:tags r:id="rId6"/>
              </p:custDataLst>
            </p:nvPr>
          </p:nvSpPr>
          <p:spPr>
            <a:xfrm>
              <a:off x="10002861" y="4705520"/>
              <a:ext cx="236515" cy="161756"/>
            </a:xfrm>
            <a:custGeom>
              <a:avLst/>
              <a:gdLst/>
              <a:ahLst/>
              <a:cxnLst/>
              <a:rect l="0" t="0" r="0" b="0"/>
              <a:pathLst>
                <a:path w="236515" h="161756">
                  <a:moveTo>
                    <a:pt x="150789" y="76030"/>
                  </a:moveTo>
                  <a:lnTo>
                    <a:pt x="150789" y="76030"/>
                  </a:lnTo>
                  <a:lnTo>
                    <a:pt x="155846" y="70974"/>
                  </a:lnTo>
                  <a:lnTo>
                    <a:pt x="158328" y="65669"/>
                  </a:lnTo>
                  <a:lnTo>
                    <a:pt x="160198" y="42319"/>
                  </a:lnTo>
                  <a:lnTo>
                    <a:pt x="157440" y="31766"/>
                  </a:lnTo>
                  <a:lnTo>
                    <a:pt x="147047" y="16369"/>
                  </a:lnTo>
                  <a:lnTo>
                    <a:pt x="132865" y="6377"/>
                  </a:lnTo>
                  <a:lnTo>
                    <a:pt x="115258" y="1770"/>
                  </a:lnTo>
                  <a:lnTo>
                    <a:pt x="80856" y="0"/>
                  </a:lnTo>
                  <a:lnTo>
                    <a:pt x="44992" y="8046"/>
                  </a:lnTo>
                  <a:lnTo>
                    <a:pt x="37446" y="11595"/>
                  </a:lnTo>
                  <a:lnTo>
                    <a:pt x="18921" y="27554"/>
                  </a:lnTo>
                  <a:lnTo>
                    <a:pt x="12807" y="38963"/>
                  </a:lnTo>
                  <a:lnTo>
                    <a:pt x="9030" y="50031"/>
                  </a:lnTo>
                  <a:lnTo>
                    <a:pt x="2012" y="63270"/>
                  </a:lnTo>
                  <a:lnTo>
                    <a:pt x="0" y="74240"/>
                  </a:lnTo>
                  <a:lnTo>
                    <a:pt x="1927" y="86170"/>
                  </a:lnTo>
                  <a:lnTo>
                    <a:pt x="14730" y="116328"/>
                  </a:lnTo>
                  <a:lnTo>
                    <a:pt x="35257" y="140865"/>
                  </a:lnTo>
                  <a:lnTo>
                    <a:pt x="44056" y="147178"/>
                  </a:lnTo>
                  <a:lnTo>
                    <a:pt x="54959" y="150734"/>
                  </a:lnTo>
                  <a:lnTo>
                    <a:pt x="73181" y="151934"/>
                  </a:lnTo>
                  <a:lnTo>
                    <a:pt x="96044" y="147086"/>
                  </a:lnTo>
                  <a:lnTo>
                    <a:pt x="108114" y="139008"/>
                  </a:lnTo>
                  <a:lnTo>
                    <a:pt x="112813" y="133890"/>
                  </a:lnTo>
                  <a:lnTo>
                    <a:pt x="118036" y="122559"/>
                  </a:lnTo>
                  <a:lnTo>
                    <a:pt x="130170" y="79141"/>
                  </a:lnTo>
                  <a:lnTo>
                    <a:pt x="131722" y="31889"/>
                  </a:lnTo>
                  <a:lnTo>
                    <a:pt x="131736" y="29093"/>
                  </a:lnTo>
                  <a:lnTo>
                    <a:pt x="136795" y="28609"/>
                  </a:lnTo>
                  <a:lnTo>
                    <a:pt x="138284" y="29600"/>
                  </a:lnTo>
                  <a:lnTo>
                    <a:pt x="139278" y="31318"/>
                  </a:lnTo>
                  <a:lnTo>
                    <a:pt x="145927" y="46737"/>
                  </a:lnTo>
                  <a:lnTo>
                    <a:pt x="163332" y="68815"/>
                  </a:lnTo>
                  <a:lnTo>
                    <a:pt x="173297" y="81290"/>
                  </a:lnTo>
                  <a:lnTo>
                    <a:pt x="201067" y="127935"/>
                  </a:lnTo>
                  <a:lnTo>
                    <a:pt x="236514" y="161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SMARTInkShape-49"/>
            <p:cNvSpPr/>
            <p:nvPr>
              <p:custDataLst>
                <p:tags r:id="rId7"/>
              </p:custDataLst>
            </p:nvPr>
          </p:nvSpPr>
          <p:spPr>
            <a:xfrm>
              <a:off x="10239375" y="4686300"/>
              <a:ext cx="142876" cy="142288"/>
            </a:xfrm>
            <a:custGeom>
              <a:avLst/>
              <a:gdLst/>
              <a:ahLst/>
              <a:cxnLst/>
              <a:rect l="0" t="0" r="0" b="0"/>
              <a:pathLst>
                <a:path w="142876" h="142288">
                  <a:moveTo>
                    <a:pt x="0" y="85725"/>
                  </a:moveTo>
                  <a:lnTo>
                    <a:pt x="0" y="85725"/>
                  </a:lnTo>
                  <a:lnTo>
                    <a:pt x="42596" y="129379"/>
                  </a:lnTo>
                  <a:lnTo>
                    <a:pt x="47428" y="142287"/>
                  </a:lnTo>
                  <a:lnTo>
                    <a:pt x="47623" y="96097"/>
                  </a:lnTo>
                  <a:lnTo>
                    <a:pt x="47625" y="52464"/>
                  </a:lnTo>
                  <a:lnTo>
                    <a:pt x="47625" y="16373"/>
                  </a:lnTo>
                  <a:lnTo>
                    <a:pt x="48683" y="14091"/>
                  </a:lnTo>
                  <a:lnTo>
                    <a:pt x="50448" y="12569"/>
                  </a:lnTo>
                  <a:lnTo>
                    <a:pt x="52682" y="11554"/>
                  </a:lnTo>
                  <a:lnTo>
                    <a:pt x="54171" y="9820"/>
                  </a:lnTo>
                  <a:lnTo>
                    <a:pt x="55827" y="5070"/>
                  </a:lnTo>
                  <a:lnTo>
                    <a:pt x="57325" y="3380"/>
                  </a:lnTo>
                  <a:lnTo>
                    <a:pt x="61813" y="1502"/>
                  </a:lnTo>
                  <a:lnTo>
                    <a:pt x="106638" y="1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SMARTInkShape-50"/>
            <p:cNvSpPr/>
            <p:nvPr>
              <p:custDataLst>
                <p:tags r:id="rId8"/>
              </p:custDataLst>
            </p:nvPr>
          </p:nvSpPr>
          <p:spPr>
            <a:xfrm>
              <a:off x="10382250" y="4505325"/>
              <a:ext cx="114301" cy="390526"/>
            </a:xfrm>
            <a:custGeom>
              <a:avLst/>
              <a:gdLst/>
              <a:ahLst/>
              <a:cxnLst/>
              <a:rect l="0" t="0" r="0" b="0"/>
              <a:pathLst>
                <a:path w="114301" h="390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7690" y="50113"/>
                  </a:lnTo>
                  <a:lnTo>
                    <a:pt x="29232" y="95577"/>
                  </a:lnTo>
                  <a:lnTo>
                    <a:pt x="41404" y="138471"/>
                  </a:lnTo>
                  <a:lnTo>
                    <a:pt x="50839" y="175202"/>
                  </a:lnTo>
                  <a:lnTo>
                    <a:pt x="60337" y="212896"/>
                  </a:lnTo>
                  <a:lnTo>
                    <a:pt x="74910" y="250876"/>
                  </a:lnTo>
                  <a:lnTo>
                    <a:pt x="87578" y="288940"/>
                  </a:lnTo>
                  <a:lnTo>
                    <a:pt x="94793" y="331065"/>
                  </a:lnTo>
                  <a:lnTo>
                    <a:pt x="114300" y="390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SMARTInkShape-51"/>
            <p:cNvSpPr/>
            <p:nvPr>
              <p:custDataLst>
                <p:tags r:id="rId9"/>
              </p:custDataLst>
            </p:nvPr>
          </p:nvSpPr>
          <p:spPr>
            <a:xfrm>
              <a:off x="10431385" y="4657728"/>
              <a:ext cx="188991" cy="113846"/>
            </a:xfrm>
            <a:custGeom>
              <a:avLst/>
              <a:gdLst/>
              <a:ahLst/>
              <a:cxnLst/>
              <a:rect l="0" t="0" r="0" b="0"/>
              <a:pathLst>
                <a:path w="188991" h="113846">
                  <a:moveTo>
                    <a:pt x="112790" y="9522"/>
                  </a:moveTo>
                  <a:lnTo>
                    <a:pt x="112790" y="9522"/>
                  </a:lnTo>
                  <a:lnTo>
                    <a:pt x="112790" y="4466"/>
                  </a:lnTo>
                  <a:lnTo>
                    <a:pt x="113848" y="2976"/>
                  </a:lnTo>
                  <a:lnTo>
                    <a:pt x="115613" y="1983"/>
                  </a:lnTo>
                  <a:lnTo>
                    <a:pt x="120992" y="389"/>
                  </a:lnTo>
                  <a:lnTo>
                    <a:pt x="99639" y="0"/>
                  </a:lnTo>
                  <a:lnTo>
                    <a:pt x="93540" y="2821"/>
                  </a:lnTo>
                  <a:lnTo>
                    <a:pt x="90431" y="5054"/>
                  </a:lnTo>
                  <a:lnTo>
                    <a:pt x="63302" y="14186"/>
                  </a:lnTo>
                  <a:lnTo>
                    <a:pt x="31209" y="33485"/>
                  </a:lnTo>
                  <a:lnTo>
                    <a:pt x="22557" y="37106"/>
                  </a:lnTo>
                  <a:lnTo>
                    <a:pt x="0" y="55683"/>
                  </a:lnTo>
                  <a:lnTo>
                    <a:pt x="555" y="57230"/>
                  </a:lnTo>
                  <a:lnTo>
                    <a:pt x="11880" y="70276"/>
                  </a:lnTo>
                  <a:lnTo>
                    <a:pt x="51759" y="97136"/>
                  </a:lnTo>
                  <a:lnTo>
                    <a:pt x="98704" y="109158"/>
                  </a:lnTo>
                  <a:lnTo>
                    <a:pt x="141213" y="113845"/>
                  </a:lnTo>
                  <a:lnTo>
                    <a:pt x="164187" y="113150"/>
                  </a:lnTo>
                  <a:lnTo>
                    <a:pt x="188990" y="10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SMARTInkShape-52"/>
            <p:cNvSpPr/>
            <p:nvPr>
              <p:custDataLst>
                <p:tags r:id="rId10"/>
              </p:custDataLst>
            </p:nvPr>
          </p:nvSpPr>
          <p:spPr>
            <a:xfrm>
              <a:off x="10677525" y="4553507"/>
              <a:ext cx="133137" cy="284990"/>
            </a:xfrm>
            <a:custGeom>
              <a:avLst/>
              <a:gdLst/>
              <a:ahLst/>
              <a:cxnLst/>
              <a:rect l="0" t="0" r="0" b="0"/>
              <a:pathLst>
                <a:path w="133137" h="284990">
                  <a:moveTo>
                    <a:pt x="114300" y="56593"/>
                  </a:moveTo>
                  <a:lnTo>
                    <a:pt x="114300" y="56593"/>
                  </a:lnTo>
                  <a:lnTo>
                    <a:pt x="114300" y="42404"/>
                  </a:lnTo>
                  <a:lnTo>
                    <a:pt x="111477" y="36881"/>
                  </a:lnTo>
                  <a:lnTo>
                    <a:pt x="109243" y="33927"/>
                  </a:lnTo>
                  <a:lnTo>
                    <a:pt x="83709" y="15279"/>
                  </a:lnTo>
                  <a:lnTo>
                    <a:pt x="44210" y="2260"/>
                  </a:lnTo>
                  <a:lnTo>
                    <a:pt x="26608" y="0"/>
                  </a:lnTo>
                  <a:lnTo>
                    <a:pt x="24088" y="872"/>
                  </a:lnTo>
                  <a:lnTo>
                    <a:pt x="22409" y="2513"/>
                  </a:lnTo>
                  <a:lnTo>
                    <a:pt x="20543" y="7157"/>
                  </a:lnTo>
                  <a:lnTo>
                    <a:pt x="19247" y="26904"/>
                  </a:lnTo>
                  <a:lnTo>
                    <a:pt x="24164" y="49560"/>
                  </a:lnTo>
                  <a:lnTo>
                    <a:pt x="48716" y="95021"/>
                  </a:lnTo>
                  <a:lnTo>
                    <a:pt x="79518" y="142361"/>
                  </a:lnTo>
                  <a:lnTo>
                    <a:pt x="111144" y="189949"/>
                  </a:lnTo>
                  <a:lnTo>
                    <a:pt x="127867" y="220440"/>
                  </a:lnTo>
                  <a:lnTo>
                    <a:pt x="132869" y="253137"/>
                  </a:lnTo>
                  <a:lnTo>
                    <a:pt x="133136" y="264243"/>
                  </a:lnTo>
                  <a:lnTo>
                    <a:pt x="130432" y="273412"/>
                  </a:lnTo>
                  <a:lnTo>
                    <a:pt x="128229" y="277339"/>
                  </a:lnTo>
                  <a:lnTo>
                    <a:pt x="125702" y="279957"/>
                  </a:lnTo>
                  <a:lnTo>
                    <a:pt x="120074" y="282866"/>
                  </a:lnTo>
                  <a:lnTo>
                    <a:pt x="83235" y="284989"/>
                  </a:lnTo>
                  <a:lnTo>
                    <a:pt x="48191" y="277549"/>
                  </a:lnTo>
                  <a:lnTo>
                    <a:pt x="0" y="266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323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Civil Courts: Judgment and Civil Remedies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Learning Goal:  Recognize how civil cases are judged and remedied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Civil Courts</a:t>
            </a:r>
          </a:p>
          <a:p>
            <a:pPr marL="514350" indent="-514350">
              <a:buAutoNum type="arabicPeriod"/>
            </a:pPr>
            <a:r>
              <a:rPr lang="en-CA" dirty="0" smtClean="0"/>
              <a:t>Civil Remedies</a:t>
            </a:r>
          </a:p>
          <a:p>
            <a:pPr marL="514350" indent="-514350">
              <a:buAutoNum type="arabicPeriod"/>
            </a:pPr>
            <a:r>
              <a:rPr lang="en-CA" dirty="0" smtClean="0"/>
              <a:t>Enforcing a Judgment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Looking Back: page 373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1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Civil Courts: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u="sng" dirty="0" smtClean="0"/>
              <a:t>Small Claims Court</a:t>
            </a:r>
          </a:p>
          <a:p>
            <a:pPr marL="0" indent="0">
              <a:buNone/>
            </a:pPr>
            <a:r>
              <a:rPr lang="en-US" dirty="0" smtClean="0"/>
              <a:t>Purpose: Simple and inexpensive way to settle disputes</a:t>
            </a:r>
            <a:endParaRPr lang="en-CA" dirty="0" smtClean="0"/>
          </a:p>
          <a:p>
            <a:r>
              <a:rPr lang="en-CA" dirty="0" smtClean="0"/>
              <a:t>$</a:t>
            </a:r>
            <a:r>
              <a:rPr lang="en-CA" dirty="0" smtClean="0"/>
              <a:t>25 000 maximum</a:t>
            </a:r>
          </a:p>
          <a:p>
            <a:r>
              <a:rPr lang="en-CA" dirty="0" smtClean="0"/>
              <a:t>Informal, with judge only</a:t>
            </a:r>
          </a:p>
          <a:p>
            <a:r>
              <a:rPr lang="en-CA" dirty="0" smtClean="0"/>
              <a:t>Both parties tell their story</a:t>
            </a:r>
          </a:p>
          <a:p>
            <a:r>
              <a:rPr lang="en-CA" dirty="0" smtClean="0"/>
              <a:t>Minor </a:t>
            </a:r>
            <a:r>
              <a:rPr lang="en-CA" dirty="0" smtClean="0"/>
              <a:t>car accidents, unpaid bills, </a:t>
            </a:r>
            <a:r>
              <a:rPr lang="en-CA" dirty="0" smtClean="0"/>
              <a:t>landlord/tenant </a:t>
            </a:r>
            <a:r>
              <a:rPr lang="en-CA" dirty="0" smtClean="0">
                <a:solidFill>
                  <a:srgbClr val="7030A0"/>
                </a:solidFill>
              </a:rPr>
              <a:t>disputes</a:t>
            </a:r>
            <a:endParaRPr lang="en-CA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 smtClean="0"/>
              <a:t>Superior Court of Justice</a:t>
            </a:r>
          </a:p>
          <a:p>
            <a:pPr marL="0" indent="0">
              <a:buNone/>
            </a:pPr>
            <a:r>
              <a:rPr lang="en-US" dirty="0" smtClean="0"/>
              <a:t>Purpose: Hears </a:t>
            </a:r>
            <a:r>
              <a:rPr lang="en-US" dirty="0"/>
              <a:t>appeals and </a:t>
            </a:r>
            <a:r>
              <a:rPr lang="en-US" dirty="0" smtClean="0"/>
              <a:t>cases </a:t>
            </a:r>
            <a:r>
              <a:rPr lang="en-US" dirty="0"/>
              <a:t>over </a:t>
            </a:r>
            <a:r>
              <a:rPr lang="en-US" dirty="0" smtClean="0"/>
              <a:t>$25 </a:t>
            </a:r>
            <a:r>
              <a:rPr lang="en-US" dirty="0"/>
              <a:t>000</a:t>
            </a:r>
            <a:endParaRPr lang="en-CA" dirty="0"/>
          </a:p>
          <a:p>
            <a:pPr lvl="0"/>
            <a:r>
              <a:rPr lang="en-US" dirty="0"/>
              <a:t>By </a:t>
            </a:r>
            <a:r>
              <a:rPr lang="en-US" dirty="0" smtClean="0"/>
              <a:t>judge, </a:t>
            </a:r>
            <a:r>
              <a:rPr lang="en-US" dirty="0"/>
              <a:t>or judge and jury</a:t>
            </a:r>
            <a:endParaRPr lang="en-CA" dirty="0"/>
          </a:p>
          <a:p>
            <a:pPr lvl="0"/>
            <a:r>
              <a:rPr lang="en-US" dirty="0"/>
              <a:t>Usually argued with lawyers because they are more complex</a:t>
            </a:r>
            <a:endParaRPr lang="en-CA" dirty="0"/>
          </a:p>
          <a:p>
            <a:pPr lvl="0"/>
            <a:r>
              <a:rPr lang="en-US" dirty="0"/>
              <a:t>Serious car accidents, medical malpractice, breach of </a:t>
            </a:r>
            <a:r>
              <a:rPr lang="en-US" dirty="0">
                <a:solidFill>
                  <a:srgbClr val="7030A0"/>
                </a:solidFill>
              </a:rPr>
              <a:t>contract</a:t>
            </a:r>
            <a:endParaRPr lang="en-CA" dirty="0">
              <a:solidFill>
                <a:srgbClr val="7030A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56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u="sng" dirty="0"/>
              <a:t>Court of Appeal </a:t>
            </a:r>
            <a:r>
              <a:rPr lang="en-US" b="1" u="sng" dirty="0" smtClean="0"/>
              <a:t>of Ontario</a:t>
            </a:r>
          </a:p>
          <a:p>
            <a:pPr marL="0" indent="0">
              <a:buNone/>
            </a:pPr>
            <a:r>
              <a:rPr lang="en-US" dirty="0" smtClean="0"/>
              <a:t>Purpose: hea</a:t>
            </a:r>
            <a:r>
              <a:rPr lang="en-US" dirty="0" smtClean="0"/>
              <a:t>rs appeals from small claims or superior court (lower courts)</a:t>
            </a:r>
            <a:endParaRPr lang="en-US" dirty="0" smtClean="0"/>
          </a:p>
          <a:p>
            <a:r>
              <a:rPr lang="en-US" dirty="0" smtClean="0"/>
              <a:t>Heard </a:t>
            </a:r>
            <a:r>
              <a:rPr lang="en-US" dirty="0"/>
              <a:t>by 3 or more judges (majority rules)</a:t>
            </a:r>
            <a:endParaRPr lang="en-CA" dirty="0"/>
          </a:p>
          <a:p>
            <a:pPr lvl="0"/>
            <a:r>
              <a:rPr lang="en-US" dirty="0"/>
              <a:t>Dissenting judges will explain why</a:t>
            </a:r>
            <a:endParaRPr lang="en-CA" dirty="0"/>
          </a:p>
          <a:p>
            <a:endParaRPr lang="en-CA" dirty="0"/>
          </a:p>
          <a:p>
            <a:pPr marL="0" lvl="0" indent="0">
              <a:buNone/>
            </a:pPr>
            <a:r>
              <a:rPr lang="en-US" b="1" u="sng" dirty="0"/>
              <a:t>Federal Court of </a:t>
            </a:r>
            <a:r>
              <a:rPr lang="en-US" b="1" u="sng" dirty="0" smtClean="0"/>
              <a:t>Canada (Trial and Appeals Divisions)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Purpose: deals with cases involving the federal government and its </a:t>
            </a:r>
            <a:r>
              <a:rPr lang="en-US" dirty="0" smtClean="0"/>
              <a:t>employees</a:t>
            </a:r>
            <a:endParaRPr lang="en-US" dirty="0" smtClean="0"/>
          </a:p>
          <a:p>
            <a:r>
              <a:rPr lang="en-US" dirty="0" smtClean="0"/>
              <a:t>Income </a:t>
            </a:r>
            <a:r>
              <a:rPr lang="en-US" dirty="0"/>
              <a:t>tax, patents, maritime disputes (oceans), </a:t>
            </a:r>
            <a:r>
              <a:rPr lang="en-US" dirty="0" err="1"/>
              <a:t>etc</a:t>
            </a:r>
            <a:endParaRPr lang="en-CA" dirty="0"/>
          </a:p>
          <a:p>
            <a:pPr lvl="0"/>
            <a:r>
              <a:rPr lang="en-US" dirty="0"/>
              <a:t>Appeals division hears </a:t>
            </a:r>
            <a:r>
              <a:rPr lang="en-US" dirty="0">
                <a:solidFill>
                  <a:srgbClr val="7030A0"/>
                </a:solidFill>
              </a:rPr>
              <a:t>appeals</a:t>
            </a:r>
            <a:endParaRPr lang="en-CA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02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u="sng" dirty="0" smtClean="0"/>
              <a:t>Supreme Court of Canada</a:t>
            </a:r>
          </a:p>
          <a:p>
            <a:pPr marL="0" lvl="0" indent="0">
              <a:buNone/>
            </a:pPr>
            <a:r>
              <a:rPr lang="en-US" dirty="0" smtClean="0"/>
              <a:t>Purpose: Hears </a:t>
            </a:r>
            <a:r>
              <a:rPr lang="en-US" dirty="0"/>
              <a:t>cases which it feels are of national importance</a:t>
            </a:r>
            <a:endParaRPr lang="en-CA" dirty="0"/>
          </a:p>
          <a:p>
            <a:pPr lvl="0"/>
            <a:r>
              <a:rPr lang="en-US" dirty="0"/>
              <a:t>This is an appeals court </a:t>
            </a:r>
            <a:r>
              <a:rPr lang="en-US" dirty="0" smtClean="0"/>
              <a:t>only</a:t>
            </a:r>
            <a:endParaRPr lang="en-CA" dirty="0"/>
          </a:p>
          <a:p>
            <a:pPr lvl="0"/>
            <a:r>
              <a:rPr lang="en-US" dirty="0"/>
              <a:t>May issue unanimous or split </a:t>
            </a:r>
            <a:r>
              <a:rPr lang="en-US" dirty="0">
                <a:solidFill>
                  <a:srgbClr val="7030A0"/>
                </a:solidFill>
              </a:rPr>
              <a:t>decisions</a:t>
            </a:r>
            <a:endParaRPr lang="en-CA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9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Civil Remedies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General Damages</a:t>
            </a:r>
          </a:p>
          <a:p>
            <a:r>
              <a:rPr lang="en-CA" dirty="0" smtClean="0"/>
              <a:t>Those that cannot be easily calculated</a:t>
            </a:r>
          </a:p>
          <a:p>
            <a:pPr marL="514350" indent="-514350">
              <a:buAutoNum type="alphaLcParenR"/>
            </a:pPr>
            <a:r>
              <a:rPr lang="en-CA" dirty="0" smtClean="0"/>
              <a:t>Pecuniary damages: for loss of income and future earnings, and cost of specialized care</a:t>
            </a:r>
          </a:p>
          <a:p>
            <a:pPr marL="514350" indent="-514350">
              <a:buAutoNum type="alphaLcParenR"/>
            </a:pPr>
            <a:r>
              <a:rPr lang="en-CA" dirty="0" smtClean="0"/>
              <a:t>Non-pecuniary damages: for pain and suffering, and loss of enjoyment of life</a:t>
            </a:r>
          </a:p>
          <a:p>
            <a:pPr marL="514350" indent="-514350">
              <a:buAutoNum type="alphaLcParenR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Pecuniary=&gt; related to </a:t>
            </a:r>
            <a:r>
              <a:rPr lang="en-CA" dirty="0" smtClean="0">
                <a:solidFill>
                  <a:srgbClr val="7030A0"/>
                </a:solidFill>
              </a:rPr>
              <a:t>money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2. Special Damages</a:t>
            </a:r>
          </a:p>
          <a:p>
            <a:r>
              <a:rPr lang="en-CA" dirty="0" smtClean="0"/>
              <a:t>Compensation for out-of-pocket expenses</a:t>
            </a:r>
          </a:p>
          <a:p>
            <a:r>
              <a:rPr lang="en-CA" dirty="0" smtClean="0"/>
              <a:t>Things that can be calculated</a:t>
            </a:r>
          </a:p>
          <a:p>
            <a:r>
              <a:rPr lang="en-CA" dirty="0" smtClean="0"/>
              <a:t>Hospital costs, therapy, etc.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3. Punitive Damages</a:t>
            </a:r>
          </a:p>
          <a:p>
            <a:r>
              <a:rPr lang="en-CA" dirty="0" smtClean="0"/>
              <a:t>As punishment for bad behaviour</a:t>
            </a:r>
          </a:p>
          <a:p>
            <a:r>
              <a:rPr lang="en-CA" dirty="0" smtClean="0"/>
              <a:t>Usually not used if criminal convictions have been </a:t>
            </a:r>
            <a:r>
              <a:rPr lang="en-CA" dirty="0" smtClean="0">
                <a:solidFill>
                  <a:srgbClr val="7030A0"/>
                </a:solidFill>
              </a:rPr>
              <a:t>made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4. Aggravated Damages</a:t>
            </a:r>
          </a:p>
          <a:p>
            <a:r>
              <a:rPr lang="en-CA" dirty="0" smtClean="0"/>
              <a:t>Awarded for humiliation and mental distress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5. Nominal Damages</a:t>
            </a:r>
          </a:p>
          <a:p>
            <a:r>
              <a:rPr lang="en-CA" dirty="0" smtClean="0"/>
              <a:t>To recognize a moral victory when actual harm has not occurred</a:t>
            </a:r>
          </a:p>
          <a:p>
            <a:r>
              <a:rPr lang="en-CA" dirty="0" smtClean="0"/>
              <a:t>Just a small sum </a:t>
            </a:r>
            <a:r>
              <a:rPr lang="en-CA" dirty="0" smtClean="0">
                <a:solidFill>
                  <a:srgbClr val="7030A0"/>
                </a:solidFill>
              </a:rPr>
              <a:t>($1-$100)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503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Civil Courts:  Judgment and Civil Remedies</vt:lpstr>
      <vt:lpstr>Civil Courts: Judgment and Civil Remedies</vt:lpstr>
      <vt:lpstr>Civil Courts: </vt:lpstr>
      <vt:lpstr>PowerPoint Presentation</vt:lpstr>
      <vt:lpstr>PowerPoint Presentation</vt:lpstr>
      <vt:lpstr>PowerPoint Presentation</vt:lpstr>
      <vt:lpstr>Civil Remedies</vt:lpstr>
      <vt:lpstr>PowerPoint Presentation</vt:lpstr>
      <vt:lpstr>PowerPoint Presentation</vt:lpstr>
      <vt:lpstr>PowerPoint Presentation</vt:lpstr>
      <vt:lpstr>PowerPoint Presentation</vt:lpstr>
      <vt:lpstr>Enforcing a Judgment</vt:lpstr>
      <vt:lpstr>PowerPoint Presentation</vt:lpstr>
      <vt:lpstr>PowerPoint Presentation</vt:lpstr>
      <vt:lpstr>Task: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Courts:  Judgment and Civil Remedies</dc:title>
  <dc:creator>Mairi .</dc:creator>
  <cp:lastModifiedBy>Bew, Mairi</cp:lastModifiedBy>
  <cp:revision>12</cp:revision>
  <dcterms:created xsi:type="dcterms:W3CDTF">2016-03-31T00:56:07Z</dcterms:created>
  <dcterms:modified xsi:type="dcterms:W3CDTF">2016-10-12T17:04:56Z</dcterms:modified>
</cp:coreProperties>
</file>