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9" r:id="rId15"/>
    <p:sldId id="270" r:id="rId16"/>
    <p:sldId id="272" r:id="rId17"/>
    <p:sldId id="273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46A0-4EE1-4D1E-BE89-E7B9FD47E36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E739F-F969-4D24-9E5F-D4FB81167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slideLayout" Target="../slideLayouts/slideLayout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54</a:t>
            </a:r>
          </a:p>
          <a:p>
            <a:r>
              <a:rPr lang="en-US" dirty="0" smtClean="0"/>
              <a:t>CLU 3MR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Probation Officers may conduct interviews with convicted offenders</a:t>
            </a:r>
            <a:endParaRPr lang="en-US" dirty="0"/>
          </a:p>
          <a:p>
            <a:pPr lvl="0"/>
            <a:r>
              <a:rPr lang="en-CA" dirty="0"/>
              <a:t>John Howard Society, Elizabeth Fry Society, Salvation Army may assist </a:t>
            </a:r>
            <a:r>
              <a:rPr lang="en-CA" dirty="0" err="1"/>
              <a:t>defendents</a:t>
            </a:r>
            <a:endParaRPr lang="en-US" dirty="0"/>
          </a:p>
          <a:p>
            <a:pPr lvl="0"/>
            <a:r>
              <a:rPr lang="en-CA" dirty="0"/>
              <a:t>Victim support groups are now more easily available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 at the Beginning of a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Both sides may present motions to the judge relating to any procedure that could take place</a:t>
            </a:r>
          </a:p>
          <a:p>
            <a:r>
              <a:rPr lang="en-US" b="1" i="1" dirty="0" smtClean="0"/>
              <a:t>Stay of proceedings </a:t>
            </a:r>
            <a:r>
              <a:rPr lang="en-US" dirty="0" smtClean="0"/>
              <a:t>can stop the trial until further action is taken</a:t>
            </a:r>
          </a:p>
          <a:p>
            <a:pPr>
              <a:buNone/>
            </a:pPr>
            <a:r>
              <a:rPr lang="en-US" dirty="0" smtClean="0"/>
              <a:t>Task: </a:t>
            </a:r>
          </a:p>
          <a:p>
            <a:pPr>
              <a:buNone/>
            </a:pPr>
            <a:r>
              <a:rPr lang="en-US" dirty="0" smtClean="0"/>
              <a:t>R. v. </a:t>
            </a:r>
            <a:r>
              <a:rPr lang="en-US" dirty="0" err="1" smtClean="0"/>
              <a:t>Askov</a:t>
            </a:r>
            <a:r>
              <a:rPr lang="en-US" dirty="0" smtClean="0"/>
              <a:t>  page 186</a:t>
            </a:r>
          </a:p>
          <a:p>
            <a:r>
              <a:rPr lang="en-US" dirty="0" smtClean="0"/>
              <a:t>Answer the 5 questions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 When finished, </a:t>
            </a:r>
            <a:r>
              <a:rPr lang="en-US" smtClean="0"/>
              <a:t>review questions on the top of page 187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Juries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Jury trials satisfy the public</a:t>
            </a:r>
          </a:p>
          <a:p>
            <a:r>
              <a:rPr lang="en-US" dirty="0" smtClean="0"/>
              <a:t>Lets the public see conflicts resolved by peers</a:t>
            </a:r>
          </a:p>
          <a:p>
            <a:r>
              <a:rPr lang="en-US" dirty="0" smtClean="0"/>
              <a:t>Reflects the conscience of the public</a:t>
            </a:r>
          </a:p>
          <a:p>
            <a:r>
              <a:rPr lang="en-US" dirty="0" smtClean="0"/>
              <a:t>Juries are expensive so are reserved for more serious indictable offences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Trial by Jury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Trial by Judge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SMARTInkShape-Group1"/>
          <p:cNvGrpSpPr/>
          <p:nvPr/>
        </p:nvGrpSpPr>
        <p:grpSpPr>
          <a:xfrm>
            <a:off x="62865" y="2344818"/>
            <a:ext cx="1437683" cy="368319"/>
            <a:chOff x="62865" y="2344818"/>
            <a:chExt cx="1437683" cy="368319"/>
          </a:xfrm>
        </p:grpSpPr>
        <p:sp>
          <p:nvSpPr>
            <p:cNvPr id="2" name="SMARTInkShape-1"/>
            <p:cNvSpPr/>
            <p:nvPr>
              <p:custDataLst>
                <p:tags r:id="rId105"/>
              </p:custDataLst>
            </p:nvPr>
          </p:nvSpPr>
          <p:spPr>
            <a:xfrm>
              <a:off x="62865" y="2374583"/>
              <a:ext cx="274321" cy="42863"/>
            </a:xfrm>
            <a:custGeom>
              <a:avLst/>
              <a:gdLst/>
              <a:ahLst/>
              <a:cxnLst/>
              <a:rect l="0" t="0" r="0" b="0"/>
              <a:pathLst>
                <a:path w="274321" h="42863">
                  <a:moveTo>
                    <a:pt x="0" y="42862"/>
                  </a:moveTo>
                  <a:lnTo>
                    <a:pt x="0" y="42862"/>
                  </a:lnTo>
                  <a:lnTo>
                    <a:pt x="0" y="35481"/>
                  </a:lnTo>
                  <a:lnTo>
                    <a:pt x="31244" y="22462"/>
                  </a:lnTo>
                  <a:lnTo>
                    <a:pt x="66725" y="18720"/>
                  </a:lnTo>
                  <a:lnTo>
                    <a:pt x="97283" y="15305"/>
                  </a:lnTo>
                  <a:lnTo>
                    <a:pt x="128009" y="11564"/>
                  </a:lnTo>
                  <a:lnTo>
                    <a:pt x="168633" y="8506"/>
                  </a:lnTo>
                  <a:lnTo>
                    <a:pt x="199725" y="4415"/>
                  </a:lnTo>
                  <a:lnTo>
                    <a:pt x="240259" y="1308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SMARTInkShape-2"/>
            <p:cNvSpPr/>
            <p:nvPr>
              <p:custDataLst>
                <p:tags r:id="rId106"/>
              </p:custDataLst>
            </p:nvPr>
          </p:nvSpPr>
          <p:spPr>
            <a:xfrm>
              <a:off x="433856" y="2344818"/>
              <a:ext cx="211940" cy="149612"/>
            </a:xfrm>
            <a:custGeom>
              <a:avLst/>
              <a:gdLst/>
              <a:ahLst/>
              <a:cxnLst/>
              <a:rect l="0" t="0" r="0" b="0"/>
              <a:pathLst>
                <a:path w="211940" h="149612">
                  <a:moveTo>
                    <a:pt x="66207" y="64054"/>
                  </a:moveTo>
                  <a:lnTo>
                    <a:pt x="66207" y="64054"/>
                  </a:lnTo>
                  <a:lnTo>
                    <a:pt x="80847" y="63102"/>
                  </a:lnTo>
                  <a:lnTo>
                    <a:pt x="122991" y="47572"/>
                  </a:lnTo>
                  <a:lnTo>
                    <a:pt x="163854" y="33317"/>
                  </a:lnTo>
                  <a:lnTo>
                    <a:pt x="184061" y="21329"/>
                  </a:lnTo>
                  <a:lnTo>
                    <a:pt x="190024" y="15538"/>
                  </a:lnTo>
                  <a:lnTo>
                    <a:pt x="192674" y="9789"/>
                  </a:lnTo>
                  <a:lnTo>
                    <a:pt x="192428" y="7875"/>
                  </a:lnTo>
                  <a:lnTo>
                    <a:pt x="191312" y="6599"/>
                  </a:lnTo>
                  <a:lnTo>
                    <a:pt x="173575" y="0"/>
                  </a:lnTo>
                  <a:lnTo>
                    <a:pt x="141623" y="1366"/>
                  </a:lnTo>
                  <a:lnTo>
                    <a:pt x="101993" y="7804"/>
                  </a:lnTo>
                  <a:lnTo>
                    <a:pt x="65514" y="24403"/>
                  </a:lnTo>
                  <a:lnTo>
                    <a:pt x="32355" y="40865"/>
                  </a:lnTo>
                  <a:lnTo>
                    <a:pt x="4822" y="65691"/>
                  </a:lnTo>
                  <a:lnTo>
                    <a:pt x="825" y="77165"/>
                  </a:lnTo>
                  <a:lnTo>
                    <a:pt x="0" y="89884"/>
                  </a:lnTo>
                  <a:lnTo>
                    <a:pt x="2809" y="98712"/>
                  </a:lnTo>
                  <a:lnTo>
                    <a:pt x="18847" y="118138"/>
                  </a:lnTo>
                  <a:lnTo>
                    <a:pt x="41697" y="132890"/>
                  </a:lnTo>
                  <a:lnTo>
                    <a:pt x="75018" y="145456"/>
                  </a:lnTo>
                  <a:lnTo>
                    <a:pt x="111656" y="148926"/>
                  </a:lnTo>
                  <a:lnTo>
                    <a:pt x="150749" y="149611"/>
                  </a:lnTo>
                  <a:lnTo>
                    <a:pt x="211939" y="1326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3"/>
            <p:cNvSpPr/>
            <p:nvPr>
              <p:custDataLst>
                <p:tags r:id="rId107"/>
              </p:custDataLst>
            </p:nvPr>
          </p:nvSpPr>
          <p:spPr>
            <a:xfrm>
              <a:off x="688658" y="2351307"/>
              <a:ext cx="534136" cy="361830"/>
            </a:xfrm>
            <a:custGeom>
              <a:avLst/>
              <a:gdLst/>
              <a:ahLst/>
              <a:cxnLst/>
              <a:rect l="0" t="0" r="0" b="0"/>
              <a:pathLst>
                <a:path w="534136" h="361830">
                  <a:moveTo>
                    <a:pt x="0" y="31848"/>
                  </a:moveTo>
                  <a:lnTo>
                    <a:pt x="0" y="31848"/>
                  </a:lnTo>
                  <a:lnTo>
                    <a:pt x="0" y="36399"/>
                  </a:lnTo>
                  <a:lnTo>
                    <a:pt x="14622" y="71334"/>
                  </a:lnTo>
                  <a:lnTo>
                    <a:pt x="30509" y="112989"/>
                  </a:lnTo>
                  <a:lnTo>
                    <a:pt x="33958" y="137498"/>
                  </a:lnTo>
                  <a:lnTo>
                    <a:pt x="34068" y="137524"/>
                  </a:lnTo>
                  <a:lnTo>
                    <a:pt x="34142" y="136589"/>
                  </a:lnTo>
                  <a:lnTo>
                    <a:pt x="29695" y="130721"/>
                  </a:lnTo>
                  <a:lnTo>
                    <a:pt x="26896" y="113849"/>
                  </a:lnTo>
                  <a:lnTo>
                    <a:pt x="25950" y="71717"/>
                  </a:lnTo>
                  <a:lnTo>
                    <a:pt x="25820" y="55600"/>
                  </a:lnTo>
                  <a:lnTo>
                    <a:pt x="34849" y="31266"/>
                  </a:lnTo>
                  <a:lnTo>
                    <a:pt x="46921" y="19524"/>
                  </a:lnTo>
                  <a:lnTo>
                    <a:pt x="60858" y="12083"/>
                  </a:lnTo>
                  <a:lnTo>
                    <a:pt x="73403" y="8776"/>
                  </a:lnTo>
                  <a:lnTo>
                    <a:pt x="85328" y="9846"/>
                  </a:lnTo>
                  <a:lnTo>
                    <a:pt x="96978" y="14449"/>
                  </a:lnTo>
                  <a:lnTo>
                    <a:pt x="125706" y="38282"/>
                  </a:lnTo>
                  <a:lnTo>
                    <a:pt x="132069" y="49313"/>
                  </a:lnTo>
                  <a:lnTo>
                    <a:pt x="143498" y="85851"/>
                  </a:lnTo>
                  <a:lnTo>
                    <a:pt x="145291" y="113529"/>
                  </a:lnTo>
                  <a:lnTo>
                    <a:pt x="142996" y="123078"/>
                  </a:lnTo>
                  <a:lnTo>
                    <a:pt x="139753" y="128592"/>
                  </a:lnTo>
                  <a:lnTo>
                    <a:pt x="138889" y="128729"/>
                  </a:lnTo>
                  <a:lnTo>
                    <a:pt x="138312" y="127868"/>
                  </a:lnTo>
                  <a:lnTo>
                    <a:pt x="137227" y="90159"/>
                  </a:lnTo>
                  <a:lnTo>
                    <a:pt x="139713" y="54690"/>
                  </a:lnTo>
                  <a:lnTo>
                    <a:pt x="144962" y="35333"/>
                  </a:lnTo>
                  <a:lnTo>
                    <a:pt x="169447" y="0"/>
                  </a:lnTo>
                  <a:lnTo>
                    <a:pt x="171067" y="1091"/>
                  </a:lnTo>
                  <a:lnTo>
                    <a:pt x="191549" y="37924"/>
                  </a:lnTo>
                  <a:lnTo>
                    <a:pt x="197962" y="73230"/>
                  </a:lnTo>
                  <a:lnTo>
                    <a:pt x="205775" y="91197"/>
                  </a:lnTo>
                  <a:lnTo>
                    <a:pt x="240256" y="126750"/>
                  </a:lnTo>
                  <a:lnTo>
                    <a:pt x="252513" y="131177"/>
                  </a:lnTo>
                  <a:lnTo>
                    <a:pt x="259782" y="132357"/>
                  </a:lnTo>
                  <a:lnTo>
                    <a:pt x="275478" y="128589"/>
                  </a:lnTo>
                  <a:lnTo>
                    <a:pt x="291980" y="119611"/>
                  </a:lnTo>
                  <a:lnTo>
                    <a:pt x="314477" y="99445"/>
                  </a:lnTo>
                  <a:lnTo>
                    <a:pt x="337500" y="56601"/>
                  </a:lnTo>
                  <a:lnTo>
                    <a:pt x="350120" y="25625"/>
                  </a:lnTo>
                  <a:lnTo>
                    <a:pt x="350871" y="20192"/>
                  </a:lnTo>
                  <a:lnTo>
                    <a:pt x="351071" y="20268"/>
                  </a:lnTo>
                  <a:lnTo>
                    <a:pt x="351456" y="56869"/>
                  </a:lnTo>
                  <a:lnTo>
                    <a:pt x="357360" y="92671"/>
                  </a:lnTo>
                  <a:lnTo>
                    <a:pt x="362054" y="135443"/>
                  </a:lnTo>
                  <a:lnTo>
                    <a:pt x="369213" y="169223"/>
                  </a:lnTo>
                  <a:lnTo>
                    <a:pt x="380165" y="210220"/>
                  </a:lnTo>
                  <a:lnTo>
                    <a:pt x="391500" y="251726"/>
                  </a:lnTo>
                  <a:lnTo>
                    <a:pt x="402912" y="288429"/>
                  </a:lnTo>
                  <a:lnTo>
                    <a:pt x="414338" y="323196"/>
                  </a:lnTo>
                  <a:lnTo>
                    <a:pt x="434312" y="361085"/>
                  </a:lnTo>
                  <a:lnTo>
                    <a:pt x="435274" y="361829"/>
                  </a:lnTo>
                  <a:lnTo>
                    <a:pt x="435915" y="361373"/>
                  </a:lnTo>
                  <a:lnTo>
                    <a:pt x="436342" y="360116"/>
                  </a:lnTo>
                  <a:lnTo>
                    <a:pt x="434544" y="320634"/>
                  </a:lnTo>
                  <a:lnTo>
                    <a:pt x="425243" y="281614"/>
                  </a:lnTo>
                  <a:lnTo>
                    <a:pt x="414234" y="239546"/>
                  </a:lnTo>
                  <a:lnTo>
                    <a:pt x="402887" y="197088"/>
                  </a:lnTo>
                  <a:lnTo>
                    <a:pt x="391473" y="156351"/>
                  </a:lnTo>
                  <a:lnTo>
                    <a:pt x="375107" y="118460"/>
                  </a:lnTo>
                  <a:lnTo>
                    <a:pt x="367359" y="80918"/>
                  </a:lnTo>
                  <a:lnTo>
                    <a:pt x="364921" y="70276"/>
                  </a:lnTo>
                  <a:lnTo>
                    <a:pt x="367292" y="48292"/>
                  </a:lnTo>
                  <a:lnTo>
                    <a:pt x="374696" y="28679"/>
                  </a:lnTo>
                  <a:lnTo>
                    <a:pt x="384336" y="16787"/>
                  </a:lnTo>
                  <a:lnTo>
                    <a:pt x="414126" y="4737"/>
                  </a:lnTo>
                  <a:lnTo>
                    <a:pt x="434563" y="3289"/>
                  </a:lnTo>
                  <a:lnTo>
                    <a:pt x="470967" y="10120"/>
                  </a:lnTo>
                  <a:lnTo>
                    <a:pt x="500735" y="22547"/>
                  </a:lnTo>
                  <a:lnTo>
                    <a:pt x="520046" y="35334"/>
                  </a:lnTo>
                  <a:lnTo>
                    <a:pt x="526720" y="43697"/>
                  </a:lnTo>
                  <a:lnTo>
                    <a:pt x="534135" y="63149"/>
                  </a:lnTo>
                  <a:lnTo>
                    <a:pt x="531350" y="72718"/>
                  </a:lnTo>
                  <a:lnTo>
                    <a:pt x="515555" y="90970"/>
                  </a:lnTo>
                  <a:lnTo>
                    <a:pt x="486189" y="112283"/>
                  </a:lnTo>
                  <a:lnTo>
                    <a:pt x="451319" y="125665"/>
                  </a:lnTo>
                  <a:lnTo>
                    <a:pt x="368617" y="143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"/>
            <p:cNvSpPr/>
            <p:nvPr>
              <p:custDataLst>
                <p:tags r:id="rId108"/>
              </p:custDataLst>
            </p:nvPr>
          </p:nvSpPr>
          <p:spPr>
            <a:xfrm>
              <a:off x="1265713" y="2383155"/>
              <a:ext cx="234835" cy="107340"/>
            </a:xfrm>
            <a:custGeom>
              <a:avLst/>
              <a:gdLst/>
              <a:ahLst/>
              <a:cxnLst/>
              <a:rect l="0" t="0" r="0" b="0"/>
              <a:pathLst>
                <a:path w="234835" h="107340">
                  <a:moveTo>
                    <a:pt x="168752" y="0"/>
                  </a:moveTo>
                  <a:lnTo>
                    <a:pt x="168752" y="0"/>
                  </a:lnTo>
                  <a:lnTo>
                    <a:pt x="134439" y="0"/>
                  </a:lnTo>
                  <a:lnTo>
                    <a:pt x="95085" y="2540"/>
                  </a:lnTo>
                  <a:lnTo>
                    <a:pt x="67431" y="7796"/>
                  </a:lnTo>
                  <a:lnTo>
                    <a:pt x="40200" y="22418"/>
                  </a:lnTo>
                  <a:lnTo>
                    <a:pt x="16363" y="44425"/>
                  </a:lnTo>
                  <a:lnTo>
                    <a:pt x="3373" y="68090"/>
                  </a:lnTo>
                  <a:lnTo>
                    <a:pt x="0" y="81380"/>
                  </a:lnTo>
                  <a:lnTo>
                    <a:pt x="1958" y="87591"/>
                  </a:lnTo>
                  <a:lnTo>
                    <a:pt x="11754" y="99572"/>
                  </a:lnTo>
                  <a:lnTo>
                    <a:pt x="30713" y="106167"/>
                  </a:lnTo>
                  <a:lnTo>
                    <a:pt x="68161" y="107339"/>
                  </a:lnTo>
                  <a:lnTo>
                    <a:pt x="109830" y="99202"/>
                  </a:lnTo>
                  <a:lnTo>
                    <a:pt x="116136" y="94710"/>
                  </a:lnTo>
                  <a:lnTo>
                    <a:pt x="125682" y="82098"/>
                  </a:lnTo>
                  <a:lnTo>
                    <a:pt x="131860" y="54382"/>
                  </a:lnTo>
                  <a:lnTo>
                    <a:pt x="134310" y="22749"/>
                  </a:lnTo>
                  <a:lnTo>
                    <a:pt x="134361" y="22786"/>
                  </a:lnTo>
                  <a:lnTo>
                    <a:pt x="135401" y="39019"/>
                  </a:lnTo>
                  <a:lnTo>
                    <a:pt x="139007" y="49410"/>
                  </a:lnTo>
                  <a:lnTo>
                    <a:pt x="155494" y="70520"/>
                  </a:lnTo>
                  <a:lnTo>
                    <a:pt x="192441" y="99833"/>
                  </a:lnTo>
                  <a:lnTo>
                    <a:pt x="198832" y="103703"/>
                  </a:lnTo>
                  <a:lnTo>
                    <a:pt x="213553" y="105462"/>
                  </a:lnTo>
                  <a:lnTo>
                    <a:pt x="221480" y="104598"/>
                  </a:lnTo>
                  <a:lnTo>
                    <a:pt x="234834" y="97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5"/>
            <p:cNvSpPr/>
            <p:nvPr>
              <p:custDataLst>
                <p:tags r:id="rId109"/>
              </p:custDataLst>
            </p:nvPr>
          </p:nvSpPr>
          <p:spPr>
            <a:xfrm>
              <a:off x="1417320" y="2383155"/>
              <a:ext cx="77153" cy="8348"/>
            </a:xfrm>
            <a:custGeom>
              <a:avLst/>
              <a:gdLst/>
              <a:ahLst/>
              <a:cxnLst/>
              <a:rect l="0" t="0" r="0" b="0"/>
              <a:pathLst>
                <a:path w="77153" h="8348">
                  <a:moveTo>
                    <a:pt x="0" y="0"/>
                  </a:moveTo>
                  <a:lnTo>
                    <a:pt x="0" y="0"/>
                  </a:lnTo>
                  <a:lnTo>
                    <a:pt x="37516" y="4551"/>
                  </a:lnTo>
                  <a:lnTo>
                    <a:pt x="71547" y="7381"/>
                  </a:lnTo>
                  <a:lnTo>
                    <a:pt x="77152" y="8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" name="SMARTInkShape-Group2"/>
          <p:cNvGrpSpPr/>
          <p:nvPr/>
        </p:nvGrpSpPr>
        <p:grpSpPr>
          <a:xfrm>
            <a:off x="1537335" y="2228850"/>
            <a:ext cx="1105854" cy="334329"/>
            <a:chOff x="1537335" y="2228850"/>
            <a:chExt cx="1105854" cy="334329"/>
          </a:xfrm>
        </p:grpSpPr>
        <p:sp>
          <p:nvSpPr>
            <p:cNvPr id="13" name="SMARTInkShape-6"/>
            <p:cNvSpPr/>
            <p:nvPr>
              <p:custDataLst>
                <p:tags r:id="rId99"/>
              </p:custDataLst>
            </p:nvPr>
          </p:nvSpPr>
          <p:spPr>
            <a:xfrm>
              <a:off x="1614488" y="2228850"/>
              <a:ext cx="17105" cy="282894"/>
            </a:xfrm>
            <a:custGeom>
              <a:avLst/>
              <a:gdLst/>
              <a:ahLst/>
              <a:cxnLst/>
              <a:rect l="0" t="0" r="0" b="0"/>
              <a:pathLst>
                <a:path w="17105" h="282894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11931" y="45735"/>
                  </a:lnTo>
                  <a:lnTo>
                    <a:pt x="15600" y="80014"/>
                  </a:lnTo>
                  <a:lnTo>
                    <a:pt x="16840" y="119840"/>
                  </a:lnTo>
                  <a:lnTo>
                    <a:pt x="17054" y="154147"/>
                  </a:lnTo>
                  <a:lnTo>
                    <a:pt x="17104" y="183762"/>
                  </a:lnTo>
                  <a:lnTo>
                    <a:pt x="12582" y="223464"/>
                  </a:lnTo>
                  <a:lnTo>
                    <a:pt x="10317" y="257325"/>
                  </a:lnTo>
                  <a:lnTo>
                    <a:pt x="13746" y="274470"/>
                  </a:lnTo>
                  <a:lnTo>
                    <a:pt x="8572" y="282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7"/>
            <p:cNvSpPr/>
            <p:nvPr>
              <p:custDataLst>
                <p:tags r:id="rId100"/>
              </p:custDataLst>
            </p:nvPr>
          </p:nvSpPr>
          <p:spPr>
            <a:xfrm>
              <a:off x="1537335" y="2264981"/>
              <a:ext cx="505779" cy="262804"/>
            </a:xfrm>
            <a:custGeom>
              <a:avLst/>
              <a:gdLst/>
              <a:ahLst/>
              <a:cxnLst/>
              <a:rect l="0" t="0" r="0" b="0"/>
              <a:pathLst>
                <a:path w="505779" h="262804">
                  <a:moveTo>
                    <a:pt x="0" y="135319"/>
                  </a:moveTo>
                  <a:lnTo>
                    <a:pt x="0" y="135319"/>
                  </a:lnTo>
                  <a:lnTo>
                    <a:pt x="0" y="139870"/>
                  </a:lnTo>
                  <a:lnTo>
                    <a:pt x="953" y="141210"/>
                  </a:lnTo>
                  <a:lnTo>
                    <a:pt x="2540" y="142104"/>
                  </a:lnTo>
                  <a:lnTo>
                    <a:pt x="4551" y="142700"/>
                  </a:lnTo>
                  <a:lnTo>
                    <a:pt x="41098" y="131870"/>
                  </a:lnTo>
                  <a:lnTo>
                    <a:pt x="76630" y="114612"/>
                  </a:lnTo>
                  <a:lnTo>
                    <a:pt x="118218" y="92282"/>
                  </a:lnTo>
                  <a:lnTo>
                    <a:pt x="140649" y="77271"/>
                  </a:lnTo>
                  <a:lnTo>
                    <a:pt x="174019" y="38111"/>
                  </a:lnTo>
                  <a:lnTo>
                    <a:pt x="194443" y="7481"/>
                  </a:lnTo>
                  <a:lnTo>
                    <a:pt x="196629" y="0"/>
                  </a:lnTo>
                  <a:lnTo>
                    <a:pt x="197008" y="12357"/>
                  </a:lnTo>
                  <a:lnTo>
                    <a:pt x="190361" y="48630"/>
                  </a:lnTo>
                  <a:lnTo>
                    <a:pt x="189119" y="88678"/>
                  </a:lnTo>
                  <a:lnTo>
                    <a:pt x="188828" y="119352"/>
                  </a:lnTo>
                  <a:lnTo>
                    <a:pt x="188664" y="160539"/>
                  </a:lnTo>
                  <a:lnTo>
                    <a:pt x="191149" y="195510"/>
                  </a:lnTo>
                  <a:lnTo>
                    <a:pt x="196815" y="226930"/>
                  </a:lnTo>
                  <a:lnTo>
                    <a:pt x="196933" y="226873"/>
                  </a:lnTo>
                  <a:lnTo>
                    <a:pt x="203053" y="187050"/>
                  </a:lnTo>
                  <a:lnTo>
                    <a:pt x="204545" y="177995"/>
                  </a:lnTo>
                  <a:lnTo>
                    <a:pt x="206849" y="175200"/>
                  </a:lnTo>
                  <a:lnTo>
                    <a:pt x="214488" y="172094"/>
                  </a:lnTo>
                  <a:lnTo>
                    <a:pt x="224233" y="173254"/>
                  </a:lnTo>
                  <a:lnTo>
                    <a:pt x="246011" y="181759"/>
                  </a:lnTo>
                  <a:lnTo>
                    <a:pt x="262969" y="194375"/>
                  </a:lnTo>
                  <a:lnTo>
                    <a:pt x="298908" y="231477"/>
                  </a:lnTo>
                  <a:lnTo>
                    <a:pt x="333152" y="255525"/>
                  </a:lnTo>
                  <a:lnTo>
                    <a:pt x="354088" y="261423"/>
                  </a:lnTo>
                  <a:lnTo>
                    <a:pt x="369780" y="262803"/>
                  </a:lnTo>
                  <a:lnTo>
                    <a:pt x="383739" y="258336"/>
                  </a:lnTo>
                  <a:lnTo>
                    <a:pt x="395341" y="250001"/>
                  </a:lnTo>
                  <a:lnTo>
                    <a:pt x="403672" y="239946"/>
                  </a:lnTo>
                  <a:lnTo>
                    <a:pt x="413717" y="214474"/>
                  </a:lnTo>
                  <a:lnTo>
                    <a:pt x="418175" y="182796"/>
                  </a:lnTo>
                  <a:lnTo>
                    <a:pt x="416896" y="174591"/>
                  </a:lnTo>
                  <a:lnTo>
                    <a:pt x="410395" y="162933"/>
                  </a:lnTo>
                  <a:lnTo>
                    <a:pt x="400575" y="151015"/>
                  </a:lnTo>
                  <a:lnTo>
                    <a:pt x="397543" y="149593"/>
                  </a:lnTo>
                  <a:lnTo>
                    <a:pt x="394568" y="149598"/>
                  </a:lnTo>
                  <a:lnTo>
                    <a:pt x="391633" y="150553"/>
                  </a:lnTo>
                  <a:lnTo>
                    <a:pt x="385832" y="156695"/>
                  </a:lnTo>
                  <a:lnTo>
                    <a:pt x="374346" y="171609"/>
                  </a:lnTo>
                  <a:lnTo>
                    <a:pt x="371164" y="182880"/>
                  </a:lnTo>
                  <a:lnTo>
                    <a:pt x="370315" y="189887"/>
                  </a:lnTo>
                  <a:lnTo>
                    <a:pt x="374452" y="205291"/>
                  </a:lnTo>
                  <a:lnTo>
                    <a:pt x="378222" y="213400"/>
                  </a:lnTo>
                  <a:lnTo>
                    <a:pt x="392571" y="227489"/>
                  </a:lnTo>
                  <a:lnTo>
                    <a:pt x="409743" y="238196"/>
                  </a:lnTo>
                  <a:lnTo>
                    <a:pt x="423726" y="242955"/>
                  </a:lnTo>
                  <a:lnTo>
                    <a:pt x="455960" y="245634"/>
                  </a:lnTo>
                  <a:lnTo>
                    <a:pt x="476969" y="241180"/>
                  </a:lnTo>
                  <a:lnTo>
                    <a:pt x="505778" y="2296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8"/>
            <p:cNvSpPr/>
            <p:nvPr>
              <p:custDataLst>
                <p:tags r:id="rId101"/>
              </p:custDataLst>
            </p:nvPr>
          </p:nvSpPr>
          <p:spPr>
            <a:xfrm>
              <a:off x="2103277" y="2254567"/>
              <a:ext cx="34134" cy="274322"/>
            </a:xfrm>
            <a:custGeom>
              <a:avLst/>
              <a:gdLst/>
              <a:ahLst/>
              <a:cxnLst/>
              <a:rect l="0" t="0" r="0" b="0"/>
              <a:pathLst>
                <a:path w="34134" h="274322">
                  <a:moveTo>
                    <a:pt x="8415" y="0"/>
                  </a:moveTo>
                  <a:lnTo>
                    <a:pt x="8415" y="0"/>
                  </a:lnTo>
                  <a:lnTo>
                    <a:pt x="3865" y="0"/>
                  </a:lnTo>
                  <a:lnTo>
                    <a:pt x="2524" y="1905"/>
                  </a:lnTo>
                  <a:lnTo>
                    <a:pt x="637" y="15593"/>
                  </a:lnTo>
                  <a:lnTo>
                    <a:pt x="0" y="50847"/>
                  </a:lnTo>
                  <a:lnTo>
                    <a:pt x="2430" y="87139"/>
                  </a:lnTo>
                  <a:lnTo>
                    <a:pt x="6708" y="120643"/>
                  </a:lnTo>
                  <a:lnTo>
                    <a:pt x="11784" y="154584"/>
                  </a:lnTo>
                  <a:lnTo>
                    <a:pt x="15446" y="192170"/>
                  </a:lnTo>
                  <a:lnTo>
                    <a:pt x="21082" y="225956"/>
                  </a:lnTo>
                  <a:lnTo>
                    <a:pt x="34133" y="2743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9"/>
            <p:cNvSpPr/>
            <p:nvPr>
              <p:custDataLst>
                <p:tags r:id="rId102"/>
              </p:custDataLst>
            </p:nvPr>
          </p:nvSpPr>
          <p:spPr>
            <a:xfrm>
              <a:off x="2034540" y="2383301"/>
              <a:ext cx="231458" cy="147189"/>
            </a:xfrm>
            <a:custGeom>
              <a:avLst/>
              <a:gdLst/>
              <a:ahLst/>
              <a:cxnLst/>
              <a:rect l="0" t="0" r="0" b="0"/>
              <a:pathLst>
                <a:path w="231458" h="147189">
                  <a:moveTo>
                    <a:pt x="0" y="34144"/>
                  </a:moveTo>
                  <a:lnTo>
                    <a:pt x="0" y="34144"/>
                  </a:lnTo>
                  <a:lnTo>
                    <a:pt x="4551" y="29593"/>
                  </a:lnTo>
                  <a:lnTo>
                    <a:pt x="9325" y="27359"/>
                  </a:lnTo>
                  <a:lnTo>
                    <a:pt x="42905" y="21374"/>
                  </a:lnTo>
                  <a:lnTo>
                    <a:pt x="72409" y="16403"/>
                  </a:lnTo>
                  <a:lnTo>
                    <a:pt x="104572" y="11019"/>
                  </a:lnTo>
                  <a:lnTo>
                    <a:pt x="137916" y="5451"/>
                  </a:lnTo>
                  <a:lnTo>
                    <a:pt x="179466" y="960"/>
                  </a:lnTo>
                  <a:lnTo>
                    <a:pt x="213710" y="0"/>
                  </a:lnTo>
                  <a:lnTo>
                    <a:pt x="216768" y="904"/>
                  </a:lnTo>
                  <a:lnTo>
                    <a:pt x="218807" y="2459"/>
                  </a:lnTo>
                  <a:lnTo>
                    <a:pt x="220167" y="4448"/>
                  </a:lnTo>
                  <a:lnTo>
                    <a:pt x="222527" y="45203"/>
                  </a:lnTo>
                  <a:lnTo>
                    <a:pt x="222838" y="87459"/>
                  </a:lnTo>
                  <a:lnTo>
                    <a:pt x="222879" y="128689"/>
                  </a:lnTo>
                  <a:lnTo>
                    <a:pt x="225422" y="140616"/>
                  </a:lnTo>
                  <a:lnTo>
                    <a:pt x="228775" y="147188"/>
                  </a:lnTo>
                  <a:lnTo>
                    <a:pt x="231457" y="145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0"/>
            <p:cNvSpPr/>
            <p:nvPr>
              <p:custDataLst>
                <p:tags r:id="rId103"/>
              </p:custDataLst>
            </p:nvPr>
          </p:nvSpPr>
          <p:spPr>
            <a:xfrm>
              <a:off x="2257425" y="2340292"/>
              <a:ext cx="8573" cy="1"/>
            </a:xfrm>
            <a:custGeom>
              <a:avLst/>
              <a:gdLst/>
              <a:ahLst/>
              <a:cxnLst/>
              <a:rect l="0" t="0" r="0" b="0"/>
              <a:pathLst>
                <a:path w="8573" h="1">
                  <a:moveTo>
                    <a:pt x="0" y="0"/>
                  </a:moveTo>
                  <a:lnTo>
                    <a:pt x="0" y="0"/>
                  </a:lnTo>
                  <a:lnTo>
                    <a:pt x="85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1"/>
            <p:cNvSpPr/>
            <p:nvPr>
              <p:custDataLst>
                <p:tags r:id="rId104"/>
              </p:custDataLst>
            </p:nvPr>
          </p:nvSpPr>
          <p:spPr>
            <a:xfrm>
              <a:off x="2390134" y="2374583"/>
              <a:ext cx="253055" cy="188596"/>
            </a:xfrm>
            <a:custGeom>
              <a:avLst/>
              <a:gdLst/>
              <a:ahLst/>
              <a:cxnLst/>
              <a:rect l="0" t="0" r="0" b="0"/>
              <a:pathLst>
                <a:path w="253055" h="188596">
                  <a:moveTo>
                    <a:pt x="124466" y="0"/>
                  </a:moveTo>
                  <a:lnTo>
                    <a:pt x="124466" y="0"/>
                  </a:lnTo>
                  <a:lnTo>
                    <a:pt x="110778" y="952"/>
                  </a:lnTo>
                  <a:lnTo>
                    <a:pt x="72656" y="14622"/>
                  </a:lnTo>
                  <a:lnTo>
                    <a:pt x="32824" y="37720"/>
                  </a:lnTo>
                  <a:lnTo>
                    <a:pt x="9789" y="65574"/>
                  </a:lnTo>
                  <a:lnTo>
                    <a:pt x="0" y="88856"/>
                  </a:lnTo>
                  <a:lnTo>
                    <a:pt x="531" y="95432"/>
                  </a:lnTo>
                  <a:lnTo>
                    <a:pt x="6201" y="107819"/>
                  </a:lnTo>
                  <a:lnTo>
                    <a:pt x="36288" y="142807"/>
                  </a:lnTo>
                  <a:lnTo>
                    <a:pt x="72511" y="164769"/>
                  </a:lnTo>
                  <a:lnTo>
                    <a:pt x="105156" y="175079"/>
                  </a:lnTo>
                  <a:lnTo>
                    <a:pt x="138959" y="179510"/>
                  </a:lnTo>
                  <a:lnTo>
                    <a:pt x="173104" y="185479"/>
                  </a:lnTo>
                  <a:lnTo>
                    <a:pt x="253054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" name="SMARTInkShape-12"/>
          <p:cNvSpPr/>
          <p:nvPr>
            <p:custDataLst>
              <p:tags r:id="rId1"/>
            </p:custDataLst>
          </p:nvPr>
        </p:nvSpPr>
        <p:spPr>
          <a:xfrm>
            <a:off x="62865" y="3094672"/>
            <a:ext cx="257176" cy="17147"/>
          </a:xfrm>
          <a:custGeom>
            <a:avLst/>
            <a:gdLst/>
            <a:ahLst/>
            <a:cxnLst/>
            <a:rect l="0" t="0" r="0" b="0"/>
            <a:pathLst>
              <a:path w="257176" h="17147">
                <a:moveTo>
                  <a:pt x="0" y="17146"/>
                </a:moveTo>
                <a:lnTo>
                  <a:pt x="0" y="17146"/>
                </a:lnTo>
                <a:lnTo>
                  <a:pt x="4551" y="12595"/>
                </a:lnTo>
                <a:lnTo>
                  <a:pt x="11865" y="10360"/>
                </a:lnTo>
                <a:lnTo>
                  <a:pt x="53174" y="2917"/>
                </a:lnTo>
                <a:lnTo>
                  <a:pt x="94495" y="865"/>
                </a:lnTo>
                <a:lnTo>
                  <a:pt x="127059" y="257"/>
                </a:lnTo>
                <a:lnTo>
                  <a:pt x="169172" y="51"/>
                </a:lnTo>
                <a:lnTo>
                  <a:pt x="209841" y="10"/>
                </a:lnTo>
                <a:lnTo>
                  <a:pt x="25717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8" name="SMARTInkShape-Group4"/>
          <p:cNvGrpSpPr/>
          <p:nvPr/>
        </p:nvGrpSpPr>
        <p:grpSpPr>
          <a:xfrm>
            <a:off x="371545" y="2814032"/>
            <a:ext cx="3334515" cy="1146464"/>
            <a:chOff x="371545" y="2814032"/>
            <a:chExt cx="3334515" cy="1146464"/>
          </a:xfrm>
        </p:grpSpPr>
        <p:sp>
          <p:nvSpPr>
            <p:cNvPr id="21" name="SMARTInkShape-13"/>
            <p:cNvSpPr/>
            <p:nvPr>
              <p:custDataLst>
                <p:tags r:id="rId72"/>
              </p:custDataLst>
            </p:nvPr>
          </p:nvSpPr>
          <p:spPr>
            <a:xfrm>
              <a:off x="552685" y="2974657"/>
              <a:ext cx="161691" cy="214151"/>
            </a:xfrm>
            <a:custGeom>
              <a:avLst/>
              <a:gdLst/>
              <a:ahLst/>
              <a:cxnLst/>
              <a:rect l="0" t="0" r="0" b="0"/>
              <a:pathLst>
                <a:path w="161691" h="214151">
                  <a:moveTo>
                    <a:pt x="7385" y="42863"/>
                  </a:moveTo>
                  <a:lnTo>
                    <a:pt x="7385" y="42863"/>
                  </a:lnTo>
                  <a:lnTo>
                    <a:pt x="6433" y="81397"/>
                  </a:lnTo>
                  <a:lnTo>
                    <a:pt x="4" y="120574"/>
                  </a:lnTo>
                  <a:lnTo>
                    <a:pt x="0" y="153463"/>
                  </a:lnTo>
                  <a:lnTo>
                    <a:pt x="6869" y="194412"/>
                  </a:lnTo>
                  <a:lnTo>
                    <a:pt x="7382" y="214150"/>
                  </a:lnTo>
                  <a:lnTo>
                    <a:pt x="9925" y="177030"/>
                  </a:lnTo>
                  <a:lnTo>
                    <a:pt x="15163" y="135814"/>
                  </a:lnTo>
                  <a:lnTo>
                    <a:pt x="18341" y="96008"/>
                  </a:lnTo>
                  <a:lnTo>
                    <a:pt x="29606" y="58505"/>
                  </a:lnTo>
                  <a:lnTo>
                    <a:pt x="37193" y="28754"/>
                  </a:lnTo>
                  <a:lnTo>
                    <a:pt x="44898" y="16034"/>
                  </a:lnTo>
                  <a:lnTo>
                    <a:pt x="57764" y="6233"/>
                  </a:lnTo>
                  <a:lnTo>
                    <a:pt x="69091" y="1847"/>
                  </a:lnTo>
                  <a:lnTo>
                    <a:pt x="110251" y="7"/>
                  </a:lnTo>
                  <a:lnTo>
                    <a:pt x="152588" y="0"/>
                  </a:lnTo>
                  <a:lnTo>
                    <a:pt x="1616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4"/>
            <p:cNvSpPr/>
            <p:nvPr>
              <p:custDataLst>
                <p:tags r:id="rId73"/>
              </p:custDataLst>
            </p:nvPr>
          </p:nvSpPr>
          <p:spPr>
            <a:xfrm>
              <a:off x="699116" y="2984924"/>
              <a:ext cx="212427" cy="168985"/>
            </a:xfrm>
            <a:custGeom>
              <a:avLst/>
              <a:gdLst/>
              <a:ahLst/>
              <a:cxnLst/>
              <a:rect l="0" t="0" r="0" b="0"/>
              <a:pathLst>
                <a:path w="212427" h="168985">
                  <a:moveTo>
                    <a:pt x="23832" y="92604"/>
                  </a:moveTo>
                  <a:lnTo>
                    <a:pt x="23832" y="92604"/>
                  </a:lnTo>
                  <a:lnTo>
                    <a:pt x="65221" y="92604"/>
                  </a:lnTo>
                  <a:lnTo>
                    <a:pt x="95134" y="90063"/>
                  </a:lnTo>
                  <a:lnTo>
                    <a:pt x="133728" y="78934"/>
                  </a:lnTo>
                  <a:lnTo>
                    <a:pt x="143477" y="77003"/>
                  </a:lnTo>
                  <a:lnTo>
                    <a:pt x="184266" y="50108"/>
                  </a:lnTo>
                  <a:lnTo>
                    <a:pt x="197656" y="38384"/>
                  </a:lnTo>
                  <a:lnTo>
                    <a:pt x="201100" y="32628"/>
                  </a:lnTo>
                  <a:lnTo>
                    <a:pt x="202018" y="29760"/>
                  </a:lnTo>
                  <a:lnTo>
                    <a:pt x="201677" y="26895"/>
                  </a:lnTo>
                  <a:lnTo>
                    <a:pt x="198759" y="21172"/>
                  </a:lnTo>
                  <a:lnTo>
                    <a:pt x="191761" y="12595"/>
                  </a:lnTo>
                  <a:lnTo>
                    <a:pt x="174553" y="4022"/>
                  </a:lnTo>
                  <a:lnTo>
                    <a:pt x="151357" y="0"/>
                  </a:lnTo>
                  <a:lnTo>
                    <a:pt x="117919" y="5485"/>
                  </a:lnTo>
                  <a:lnTo>
                    <a:pt x="75239" y="18501"/>
                  </a:lnTo>
                  <a:lnTo>
                    <a:pt x="34940" y="39407"/>
                  </a:lnTo>
                  <a:lnTo>
                    <a:pt x="23054" y="47053"/>
                  </a:lnTo>
                  <a:lnTo>
                    <a:pt x="7662" y="67484"/>
                  </a:lnTo>
                  <a:lnTo>
                    <a:pt x="943" y="81668"/>
                  </a:lnTo>
                  <a:lnTo>
                    <a:pt x="0" y="85313"/>
                  </a:lnTo>
                  <a:lnTo>
                    <a:pt x="1492" y="94443"/>
                  </a:lnTo>
                  <a:lnTo>
                    <a:pt x="10211" y="115827"/>
                  </a:lnTo>
                  <a:lnTo>
                    <a:pt x="22865" y="132716"/>
                  </a:lnTo>
                  <a:lnTo>
                    <a:pt x="62811" y="154976"/>
                  </a:lnTo>
                  <a:lnTo>
                    <a:pt x="99229" y="165849"/>
                  </a:lnTo>
                  <a:lnTo>
                    <a:pt x="134927" y="168984"/>
                  </a:lnTo>
                  <a:lnTo>
                    <a:pt x="160889" y="166987"/>
                  </a:lnTo>
                  <a:lnTo>
                    <a:pt x="190710" y="157779"/>
                  </a:lnTo>
                  <a:lnTo>
                    <a:pt x="212426" y="144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5"/>
            <p:cNvSpPr/>
            <p:nvPr>
              <p:custDataLst>
                <p:tags r:id="rId74"/>
              </p:custDataLst>
            </p:nvPr>
          </p:nvSpPr>
          <p:spPr>
            <a:xfrm>
              <a:off x="945833" y="2983230"/>
              <a:ext cx="77153" cy="368618"/>
            </a:xfrm>
            <a:custGeom>
              <a:avLst/>
              <a:gdLst/>
              <a:ahLst/>
              <a:cxnLst/>
              <a:rect l="0" t="0" r="0" b="0"/>
              <a:pathLst>
                <a:path w="77153" h="368618">
                  <a:moveTo>
                    <a:pt x="0" y="0"/>
                  </a:moveTo>
                  <a:lnTo>
                    <a:pt x="0" y="0"/>
                  </a:lnTo>
                  <a:lnTo>
                    <a:pt x="952" y="30755"/>
                  </a:lnTo>
                  <a:lnTo>
                    <a:pt x="11931" y="69243"/>
                  </a:lnTo>
                  <a:lnTo>
                    <a:pt x="17067" y="109845"/>
                  </a:lnTo>
                  <a:lnTo>
                    <a:pt x="23683" y="143248"/>
                  </a:lnTo>
                  <a:lnTo>
                    <a:pt x="31676" y="178228"/>
                  </a:lnTo>
                  <a:lnTo>
                    <a:pt x="40077" y="217379"/>
                  </a:lnTo>
                  <a:lnTo>
                    <a:pt x="48598" y="253533"/>
                  </a:lnTo>
                  <a:lnTo>
                    <a:pt x="57156" y="287423"/>
                  </a:lnTo>
                  <a:lnTo>
                    <a:pt x="66041" y="324956"/>
                  </a:lnTo>
                  <a:lnTo>
                    <a:pt x="69198" y="354825"/>
                  </a:lnTo>
                  <a:lnTo>
                    <a:pt x="77152" y="3686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6"/>
            <p:cNvSpPr/>
            <p:nvPr>
              <p:custDataLst>
                <p:tags r:id="rId75"/>
              </p:custDataLst>
            </p:nvPr>
          </p:nvSpPr>
          <p:spPr>
            <a:xfrm>
              <a:off x="920115" y="2984286"/>
              <a:ext cx="239056" cy="161382"/>
            </a:xfrm>
            <a:custGeom>
              <a:avLst/>
              <a:gdLst/>
              <a:ahLst/>
              <a:cxnLst/>
              <a:rect l="0" t="0" r="0" b="0"/>
              <a:pathLst>
                <a:path w="239056" h="161382">
                  <a:moveTo>
                    <a:pt x="0" y="33234"/>
                  </a:moveTo>
                  <a:lnTo>
                    <a:pt x="0" y="33234"/>
                  </a:lnTo>
                  <a:lnTo>
                    <a:pt x="0" y="28683"/>
                  </a:lnTo>
                  <a:lnTo>
                    <a:pt x="2540" y="23909"/>
                  </a:lnTo>
                  <a:lnTo>
                    <a:pt x="7381" y="17634"/>
                  </a:lnTo>
                  <a:lnTo>
                    <a:pt x="32331" y="4293"/>
                  </a:lnTo>
                  <a:lnTo>
                    <a:pt x="61314" y="0"/>
                  </a:lnTo>
                  <a:lnTo>
                    <a:pt x="97096" y="1693"/>
                  </a:lnTo>
                  <a:lnTo>
                    <a:pt x="136019" y="10917"/>
                  </a:lnTo>
                  <a:lnTo>
                    <a:pt x="172177" y="28755"/>
                  </a:lnTo>
                  <a:lnTo>
                    <a:pt x="201087" y="45030"/>
                  </a:lnTo>
                  <a:lnTo>
                    <a:pt x="228928" y="73287"/>
                  </a:lnTo>
                  <a:lnTo>
                    <a:pt x="235096" y="84690"/>
                  </a:lnTo>
                  <a:lnTo>
                    <a:pt x="239055" y="107533"/>
                  </a:lnTo>
                  <a:lnTo>
                    <a:pt x="235190" y="124675"/>
                  </a:lnTo>
                  <a:lnTo>
                    <a:pt x="223462" y="141819"/>
                  </a:lnTo>
                  <a:lnTo>
                    <a:pt x="213299" y="148169"/>
                  </a:lnTo>
                  <a:lnTo>
                    <a:pt x="174853" y="159588"/>
                  </a:lnTo>
                  <a:lnTo>
                    <a:pt x="137832" y="161381"/>
                  </a:lnTo>
                  <a:lnTo>
                    <a:pt x="68580" y="1446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7"/>
            <p:cNvSpPr/>
            <p:nvPr>
              <p:custDataLst>
                <p:tags r:id="rId76"/>
              </p:custDataLst>
            </p:nvPr>
          </p:nvSpPr>
          <p:spPr>
            <a:xfrm>
              <a:off x="1163245" y="2966565"/>
              <a:ext cx="219786" cy="169887"/>
            </a:xfrm>
            <a:custGeom>
              <a:avLst/>
              <a:gdLst/>
              <a:ahLst/>
              <a:cxnLst/>
              <a:rect l="0" t="0" r="0" b="0"/>
              <a:pathLst>
                <a:path w="219786" h="169887">
                  <a:moveTo>
                    <a:pt x="14045" y="33810"/>
                  </a:moveTo>
                  <a:lnTo>
                    <a:pt x="14045" y="33810"/>
                  </a:lnTo>
                  <a:lnTo>
                    <a:pt x="14045" y="41191"/>
                  </a:lnTo>
                  <a:lnTo>
                    <a:pt x="25977" y="82624"/>
                  </a:lnTo>
                  <a:lnTo>
                    <a:pt x="36052" y="123956"/>
                  </a:lnTo>
                  <a:lnTo>
                    <a:pt x="46330" y="165480"/>
                  </a:lnTo>
                  <a:lnTo>
                    <a:pt x="46999" y="167310"/>
                  </a:lnTo>
                  <a:lnTo>
                    <a:pt x="46492" y="168530"/>
                  </a:lnTo>
                  <a:lnTo>
                    <a:pt x="45201" y="169343"/>
                  </a:lnTo>
                  <a:lnTo>
                    <a:pt x="43388" y="169886"/>
                  </a:lnTo>
                  <a:lnTo>
                    <a:pt x="41227" y="168342"/>
                  </a:lnTo>
                  <a:lnTo>
                    <a:pt x="36286" y="161547"/>
                  </a:lnTo>
                  <a:lnTo>
                    <a:pt x="18509" y="122083"/>
                  </a:lnTo>
                  <a:lnTo>
                    <a:pt x="1733" y="81691"/>
                  </a:lnTo>
                  <a:lnTo>
                    <a:pt x="0" y="65568"/>
                  </a:lnTo>
                  <a:lnTo>
                    <a:pt x="2406" y="45702"/>
                  </a:lnTo>
                  <a:lnTo>
                    <a:pt x="11729" y="29253"/>
                  </a:lnTo>
                  <a:lnTo>
                    <a:pt x="18216" y="22200"/>
                  </a:lnTo>
                  <a:lnTo>
                    <a:pt x="38124" y="11822"/>
                  </a:lnTo>
                  <a:lnTo>
                    <a:pt x="80608" y="1950"/>
                  </a:lnTo>
                  <a:lnTo>
                    <a:pt x="122408" y="0"/>
                  </a:lnTo>
                  <a:lnTo>
                    <a:pt x="159169" y="2155"/>
                  </a:lnTo>
                  <a:lnTo>
                    <a:pt x="219785" y="80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8"/>
            <p:cNvSpPr/>
            <p:nvPr>
              <p:custDataLst>
                <p:tags r:id="rId77"/>
              </p:custDataLst>
            </p:nvPr>
          </p:nvSpPr>
          <p:spPr>
            <a:xfrm>
              <a:off x="1271588" y="3002523"/>
              <a:ext cx="242609" cy="163007"/>
            </a:xfrm>
            <a:custGeom>
              <a:avLst/>
              <a:gdLst/>
              <a:ahLst/>
              <a:cxnLst/>
              <a:rect l="0" t="0" r="0" b="0"/>
              <a:pathLst>
                <a:path w="242609" h="163007">
                  <a:moveTo>
                    <a:pt x="0" y="49287"/>
                  </a:moveTo>
                  <a:lnTo>
                    <a:pt x="0" y="49287"/>
                  </a:lnTo>
                  <a:lnTo>
                    <a:pt x="4550" y="53838"/>
                  </a:lnTo>
                  <a:lnTo>
                    <a:pt x="9325" y="56072"/>
                  </a:lnTo>
                  <a:lnTo>
                    <a:pt x="52053" y="64488"/>
                  </a:lnTo>
                  <a:lnTo>
                    <a:pt x="91940" y="65856"/>
                  </a:lnTo>
                  <a:lnTo>
                    <a:pt x="125349" y="66261"/>
                  </a:lnTo>
                  <a:lnTo>
                    <a:pt x="162237" y="66398"/>
                  </a:lnTo>
                  <a:lnTo>
                    <a:pt x="203115" y="59642"/>
                  </a:lnTo>
                  <a:lnTo>
                    <a:pt x="222107" y="55848"/>
                  </a:lnTo>
                  <a:lnTo>
                    <a:pt x="237259" y="48691"/>
                  </a:lnTo>
                  <a:lnTo>
                    <a:pt x="241040" y="46032"/>
                  </a:lnTo>
                  <a:lnTo>
                    <a:pt x="242608" y="42355"/>
                  </a:lnTo>
                  <a:lnTo>
                    <a:pt x="241811" y="33189"/>
                  </a:lnTo>
                  <a:lnTo>
                    <a:pt x="233201" y="22765"/>
                  </a:lnTo>
                  <a:lnTo>
                    <a:pt x="226905" y="17318"/>
                  </a:lnTo>
                  <a:lnTo>
                    <a:pt x="195289" y="5101"/>
                  </a:lnTo>
                  <a:lnTo>
                    <a:pt x="164861" y="0"/>
                  </a:lnTo>
                  <a:lnTo>
                    <a:pt x="128979" y="4168"/>
                  </a:lnTo>
                  <a:lnTo>
                    <a:pt x="103938" y="7661"/>
                  </a:lnTo>
                  <a:lnTo>
                    <a:pt x="66067" y="29718"/>
                  </a:lnTo>
                  <a:lnTo>
                    <a:pt x="48679" y="46452"/>
                  </a:lnTo>
                  <a:lnTo>
                    <a:pt x="37192" y="64537"/>
                  </a:lnTo>
                  <a:lnTo>
                    <a:pt x="33357" y="85275"/>
                  </a:lnTo>
                  <a:lnTo>
                    <a:pt x="35780" y="105287"/>
                  </a:lnTo>
                  <a:lnTo>
                    <a:pt x="47854" y="127263"/>
                  </a:lnTo>
                  <a:lnTo>
                    <a:pt x="58098" y="139823"/>
                  </a:lnTo>
                  <a:lnTo>
                    <a:pt x="79126" y="153053"/>
                  </a:lnTo>
                  <a:lnTo>
                    <a:pt x="103455" y="163006"/>
                  </a:lnTo>
                  <a:lnTo>
                    <a:pt x="162877" y="160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9"/>
            <p:cNvSpPr/>
            <p:nvPr>
              <p:custDataLst>
                <p:tags r:id="rId78"/>
              </p:custDataLst>
            </p:nvPr>
          </p:nvSpPr>
          <p:spPr>
            <a:xfrm>
              <a:off x="1585849" y="3000375"/>
              <a:ext cx="206244" cy="178079"/>
            </a:xfrm>
            <a:custGeom>
              <a:avLst/>
              <a:gdLst/>
              <a:ahLst/>
              <a:cxnLst/>
              <a:rect l="0" t="0" r="0" b="0"/>
              <a:pathLst>
                <a:path w="206244" h="178079">
                  <a:moveTo>
                    <a:pt x="114364" y="0"/>
                  </a:moveTo>
                  <a:lnTo>
                    <a:pt x="114364" y="0"/>
                  </a:lnTo>
                  <a:lnTo>
                    <a:pt x="74900" y="0"/>
                  </a:lnTo>
                  <a:lnTo>
                    <a:pt x="32979" y="6844"/>
                  </a:lnTo>
                  <a:lnTo>
                    <a:pt x="7065" y="14622"/>
                  </a:lnTo>
                  <a:lnTo>
                    <a:pt x="0" y="20151"/>
                  </a:lnTo>
                  <a:lnTo>
                    <a:pt x="974" y="25817"/>
                  </a:lnTo>
                  <a:lnTo>
                    <a:pt x="9675" y="42271"/>
                  </a:lnTo>
                  <a:lnTo>
                    <a:pt x="44437" y="70192"/>
                  </a:lnTo>
                  <a:lnTo>
                    <a:pt x="73007" y="87261"/>
                  </a:lnTo>
                  <a:lnTo>
                    <a:pt x="109835" y="99727"/>
                  </a:lnTo>
                  <a:lnTo>
                    <a:pt x="144348" y="115062"/>
                  </a:lnTo>
                  <a:lnTo>
                    <a:pt x="184633" y="137311"/>
                  </a:lnTo>
                  <a:lnTo>
                    <a:pt x="195500" y="142975"/>
                  </a:lnTo>
                  <a:lnTo>
                    <a:pt x="201792" y="148657"/>
                  </a:lnTo>
                  <a:lnTo>
                    <a:pt x="205034" y="154349"/>
                  </a:lnTo>
                  <a:lnTo>
                    <a:pt x="206243" y="160050"/>
                  </a:lnTo>
                  <a:lnTo>
                    <a:pt x="205144" y="163850"/>
                  </a:lnTo>
                  <a:lnTo>
                    <a:pt x="202507" y="166383"/>
                  </a:lnTo>
                  <a:lnTo>
                    <a:pt x="172432" y="176674"/>
                  </a:lnTo>
                  <a:lnTo>
                    <a:pt x="146174" y="178078"/>
                  </a:lnTo>
                  <a:lnTo>
                    <a:pt x="110983" y="173837"/>
                  </a:lnTo>
                  <a:lnTo>
                    <a:pt x="37211" y="162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0"/>
            <p:cNvSpPr/>
            <p:nvPr>
              <p:custDataLst>
                <p:tags r:id="rId79"/>
              </p:custDataLst>
            </p:nvPr>
          </p:nvSpPr>
          <p:spPr>
            <a:xfrm>
              <a:off x="1782208" y="2814032"/>
              <a:ext cx="603806" cy="392084"/>
            </a:xfrm>
            <a:custGeom>
              <a:avLst/>
              <a:gdLst/>
              <a:ahLst/>
              <a:cxnLst/>
              <a:rect l="0" t="0" r="0" b="0"/>
              <a:pathLst>
                <a:path w="603806" h="392084">
                  <a:moveTo>
                    <a:pt x="63737" y="306358"/>
                  </a:moveTo>
                  <a:lnTo>
                    <a:pt x="63737" y="306358"/>
                  </a:lnTo>
                  <a:lnTo>
                    <a:pt x="68288" y="306358"/>
                  </a:lnTo>
                  <a:lnTo>
                    <a:pt x="104922" y="294426"/>
                  </a:lnTo>
                  <a:lnTo>
                    <a:pt x="122718" y="286207"/>
                  </a:lnTo>
                  <a:lnTo>
                    <a:pt x="138575" y="273188"/>
                  </a:lnTo>
                  <a:lnTo>
                    <a:pt x="144623" y="262723"/>
                  </a:lnTo>
                  <a:lnTo>
                    <a:pt x="148506" y="240483"/>
                  </a:lnTo>
                  <a:lnTo>
                    <a:pt x="143957" y="229137"/>
                  </a:lnTo>
                  <a:lnTo>
                    <a:pt x="140077" y="223445"/>
                  </a:lnTo>
                  <a:lnTo>
                    <a:pt x="128146" y="214580"/>
                  </a:lnTo>
                  <a:lnTo>
                    <a:pt x="120964" y="210883"/>
                  </a:lnTo>
                  <a:lnTo>
                    <a:pt x="102824" y="209314"/>
                  </a:lnTo>
                  <a:lnTo>
                    <a:pt x="64685" y="211518"/>
                  </a:lnTo>
                  <a:lnTo>
                    <a:pt x="47013" y="219439"/>
                  </a:lnTo>
                  <a:lnTo>
                    <a:pt x="12534" y="248098"/>
                  </a:lnTo>
                  <a:lnTo>
                    <a:pt x="7643" y="256017"/>
                  </a:lnTo>
                  <a:lnTo>
                    <a:pt x="338" y="279483"/>
                  </a:lnTo>
                  <a:lnTo>
                    <a:pt x="0" y="292191"/>
                  </a:lnTo>
                  <a:lnTo>
                    <a:pt x="3977" y="302919"/>
                  </a:lnTo>
                  <a:lnTo>
                    <a:pt x="12094" y="317212"/>
                  </a:lnTo>
                  <a:lnTo>
                    <a:pt x="24592" y="328009"/>
                  </a:lnTo>
                  <a:lnTo>
                    <a:pt x="58335" y="344875"/>
                  </a:lnTo>
                  <a:lnTo>
                    <a:pt x="84679" y="346980"/>
                  </a:lnTo>
                  <a:lnTo>
                    <a:pt x="123600" y="341042"/>
                  </a:lnTo>
                  <a:lnTo>
                    <a:pt x="162225" y="321638"/>
                  </a:lnTo>
                  <a:lnTo>
                    <a:pt x="198909" y="297164"/>
                  </a:lnTo>
                  <a:lnTo>
                    <a:pt x="214913" y="280456"/>
                  </a:lnTo>
                  <a:lnTo>
                    <a:pt x="237861" y="237795"/>
                  </a:lnTo>
                  <a:lnTo>
                    <a:pt x="242012" y="231750"/>
                  </a:lnTo>
                  <a:lnTo>
                    <a:pt x="242594" y="231855"/>
                  </a:lnTo>
                  <a:lnTo>
                    <a:pt x="243242" y="234510"/>
                  </a:lnTo>
                  <a:lnTo>
                    <a:pt x="243691" y="270403"/>
                  </a:lnTo>
                  <a:lnTo>
                    <a:pt x="243746" y="308357"/>
                  </a:lnTo>
                  <a:lnTo>
                    <a:pt x="250601" y="340090"/>
                  </a:lnTo>
                  <a:lnTo>
                    <a:pt x="259360" y="362529"/>
                  </a:lnTo>
                  <a:lnTo>
                    <a:pt x="259875" y="362855"/>
                  </a:lnTo>
                  <a:lnTo>
                    <a:pt x="260218" y="362120"/>
                  </a:lnTo>
                  <a:lnTo>
                    <a:pt x="260447" y="360678"/>
                  </a:lnTo>
                  <a:lnTo>
                    <a:pt x="248933" y="319421"/>
                  </a:lnTo>
                  <a:lnTo>
                    <a:pt x="238890" y="282515"/>
                  </a:lnTo>
                  <a:lnTo>
                    <a:pt x="237237" y="252621"/>
                  </a:lnTo>
                  <a:lnTo>
                    <a:pt x="242356" y="211696"/>
                  </a:lnTo>
                  <a:lnTo>
                    <a:pt x="252619" y="175899"/>
                  </a:lnTo>
                  <a:lnTo>
                    <a:pt x="255381" y="170808"/>
                  </a:lnTo>
                  <a:lnTo>
                    <a:pt x="259127" y="167414"/>
                  </a:lnTo>
                  <a:lnTo>
                    <a:pt x="268370" y="163643"/>
                  </a:lnTo>
                  <a:lnTo>
                    <a:pt x="281368" y="167047"/>
                  </a:lnTo>
                  <a:lnTo>
                    <a:pt x="295717" y="175862"/>
                  </a:lnTo>
                  <a:lnTo>
                    <a:pt x="313553" y="196890"/>
                  </a:lnTo>
                  <a:lnTo>
                    <a:pt x="331135" y="234676"/>
                  </a:lnTo>
                  <a:lnTo>
                    <a:pt x="347119" y="268609"/>
                  </a:lnTo>
                  <a:lnTo>
                    <a:pt x="368425" y="307631"/>
                  </a:lnTo>
                  <a:lnTo>
                    <a:pt x="379652" y="325891"/>
                  </a:lnTo>
                  <a:lnTo>
                    <a:pt x="392739" y="337582"/>
                  </a:lnTo>
                  <a:lnTo>
                    <a:pt x="408080" y="344048"/>
                  </a:lnTo>
                  <a:lnTo>
                    <a:pt x="416171" y="345772"/>
                  </a:lnTo>
                  <a:lnTo>
                    <a:pt x="424423" y="344064"/>
                  </a:lnTo>
                  <a:lnTo>
                    <a:pt x="441212" y="334546"/>
                  </a:lnTo>
                  <a:lnTo>
                    <a:pt x="457627" y="317673"/>
                  </a:lnTo>
                  <a:lnTo>
                    <a:pt x="471707" y="282170"/>
                  </a:lnTo>
                  <a:lnTo>
                    <a:pt x="483661" y="241573"/>
                  </a:lnTo>
                  <a:lnTo>
                    <a:pt x="489784" y="204612"/>
                  </a:lnTo>
                  <a:lnTo>
                    <a:pt x="491598" y="169531"/>
                  </a:lnTo>
                  <a:lnTo>
                    <a:pt x="489596" y="135007"/>
                  </a:lnTo>
                  <a:lnTo>
                    <a:pt x="485510" y="100647"/>
                  </a:lnTo>
                  <a:lnTo>
                    <a:pt x="479579" y="59455"/>
                  </a:lnTo>
                  <a:lnTo>
                    <a:pt x="463668" y="18402"/>
                  </a:lnTo>
                  <a:lnTo>
                    <a:pt x="458563" y="0"/>
                  </a:lnTo>
                  <a:lnTo>
                    <a:pt x="458115" y="21809"/>
                  </a:lnTo>
                  <a:lnTo>
                    <a:pt x="462636" y="56312"/>
                  </a:lnTo>
                  <a:lnTo>
                    <a:pt x="472697" y="98640"/>
                  </a:lnTo>
                  <a:lnTo>
                    <a:pt x="483856" y="137057"/>
                  </a:lnTo>
                  <a:lnTo>
                    <a:pt x="492382" y="169835"/>
                  </a:lnTo>
                  <a:lnTo>
                    <a:pt x="503480" y="203676"/>
                  </a:lnTo>
                  <a:lnTo>
                    <a:pt x="519746" y="244694"/>
                  </a:lnTo>
                  <a:lnTo>
                    <a:pt x="538023" y="286205"/>
                  </a:lnTo>
                  <a:lnTo>
                    <a:pt x="554843" y="327129"/>
                  </a:lnTo>
                  <a:lnTo>
                    <a:pt x="584270" y="367876"/>
                  </a:lnTo>
                  <a:lnTo>
                    <a:pt x="603805" y="3920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1"/>
            <p:cNvSpPr/>
            <p:nvPr>
              <p:custDataLst>
                <p:tags r:id="rId80"/>
              </p:custDataLst>
            </p:nvPr>
          </p:nvSpPr>
          <p:spPr>
            <a:xfrm>
              <a:off x="2111692" y="2974657"/>
              <a:ext cx="248604" cy="34291"/>
            </a:xfrm>
            <a:custGeom>
              <a:avLst/>
              <a:gdLst/>
              <a:ahLst/>
              <a:cxnLst/>
              <a:rect l="0" t="0" r="0" b="0"/>
              <a:pathLst>
                <a:path w="248604" h="34291">
                  <a:moveTo>
                    <a:pt x="0" y="34290"/>
                  </a:moveTo>
                  <a:lnTo>
                    <a:pt x="0" y="34290"/>
                  </a:lnTo>
                  <a:lnTo>
                    <a:pt x="13688" y="33338"/>
                  </a:lnTo>
                  <a:lnTo>
                    <a:pt x="34007" y="28399"/>
                  </a:lnTo>
                  <a:lnTo>
                    <a:pt x="63057" y="26909"/>
                  </a:lnTo>
                  <a:lnTo>
                    <a:pt x="103245" y="21520"/>
                  </a:lnTo>
                  <a:lnTo>
                    <a:pt x="139282" y="18442"/>
                  </a:lnTo>
                  <a:lnTo>
                    <a:pt x="170171" y="15182"/>
                  </a:lnTo>
                  <a:lnTo>
                    <a:pt x="202314" y="10558"/>
                  </a:lnTo>
                  <a:lnTo>
                    <a:pt x="24860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2"/>
            <p:cNvSpPr/>
            <p:nvPr>
              <p:custDataLst>
                <p:tags r:id="rId81"/>
              </p:custDataLst>
            </p:nvPr>
          </p:nvSpPr>
          <p:spPr>
            <a:xfrm>
              <a:off x="2433775" y="2983230"/>
              <a:ext cx="144211" cy="214314"/>
            </a:xfrm>
            <a:custGeom>
              <a:avLst/>
              <a:gdLst/>
              <a:ahLst/>
              <a:cxnLst/>
              <a:rect l="0" t="0" r="0" b="0"/>
              <a:pathLst>
                <a:path w="144211" h="214314">
                  <a:moveTo>
                    <a:pt x="115115" y="0"/>
                  </a:moveTo>
                  <a:lnTo>
                    <a:pt x="115115" y="0"/>
                  </a:lnTo>
                  <a:lnTo>
                    <a:pt x="107734" y="0"/>
                  </a:lnTo>
                  <a:lnTo>
                    <a:pt x="73644" y="11865"/>
                  </a:lnTo>
                  <a:lnTo>
                    <a:pt x="35909" y="22981"/>
                  </a:lnTo>
                  <a:lnTo>
                    <a:pt x="11637" y="34009"/>
                  </a:lnTo>
                  <a:lnTo>
                    <a:pt x="6124" y="39817"/>
                  </a:lnTo>
                  <a:lnTo>
                    <a:pt x="0" y="53892"/>
                  </a:lnTo>
                  <a:lnTo>
                    <a:pt x="2358" y="69672"/>
                  </a:lnTo>
                  <a:lnTo>
                    <a:pt x="5653" y="77880"/>
                  </a:lnTo>
                  <a:lnTo>
                    <a:pt x="16935" y="89541"/>
                  </a:lnTo>
                  <a:lnTo>
                    <a:pt x="55725" y="113850"/>
                  </a:lnTo>
                  <a:lnTo>
                    <a:pt x="98051" y="135560"/>
                  </a:lnTo>
                  <a:lnTo>
                    <a:pt x="132930" y="156771"/>
                  </a:lnTo>
                  <a:lnTo>
                    <a:pt x="143042" y="170170"/>
                  </a:lnTo>
                  <a:lnTo>
                    <a:pt x="144210" y="174407"/>
                  </a:lnTo>
                  <a:lnTo>
                    <a:pt x="144037" y="178183"/>
                  </a:lnTo>
                  <a:lnTo>
                    <a:pt x="142969" y="181654"/>
                  </a:lnTo>
                  <a:lnTo>
                    <a:pt x="132364" y="195640"/>
                  </a:lnTo>
                  <a:lnTo>
                    <a:pt x="9797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3"/>
            <p:cNvSpPr/>
            <p:nvPr>
              <p:custDataLst>
                <p:tags r:id="rId82"/>
              </p:custDataLst>
            </p:nvPr>
          </p:nvSpPr>
          <p:spPr>
            <a:xfrm>
              <a:off x="2677478" y="2890187"/>
              <a:ext cx="608648" cy="375936"/>
            </a:xfrm>
            <a:custGeom>
              <a:avLst/>
              <a:gdLst/>
              <a:ahLst/>
              <a:cxnLst/>
              <a:rect l="0" t="0" r="0" b="0"/>
              <a:pathLst>
                <a:path w="608648" h="375936">
                  <a:moveTo>
                    <a:pt x="0" y="187341"/>
                  </a:moveTo>
                  <a:lnTo>
                    <a:pt x="0" y="187341"/>
                  </a:lnTo>
                  <a:lnTo>
                    <a:pt x="32119" y="187341"/>
                  </a:lnTo>
                  <a:lnTo>
                    <a:pt x="62217" y="187341"/>
                  </a:lnTo>
                  <a:lnTo>
                    <a:pt x="102995" y="182790"/>
                  </a:lnTo>
                  <a:lnTo>
                    <a:pt x="145016" y="171766"/>
                  </a:lnTo>
                  <a:lnTo>
                    <a:pt x="177799" y="155633"/>
                  </a:lnTo>
                  <a:lnTo>
                    <a:pt x="217930" y="122093"/>
                  </a:lnTo>
                  <a:lnTo>
                    <a:pt x="231160" y="107859"/>
                  </a:lnTo>
                  <a:lnTo>
                    <a:pt x="250668" y="67019"/>
                  </a:lnTo>
                  <a:lnTo>
                    <a:pt x="262733" y="28036"/>
                  </a:lnTo>
                  <a:lnTo>
                    <a:pt x="273812" y="0"/>
                  </a:lnTo>
                  <a:lnTo>
                    <a:pt x="276792" y="34506"/>
                  </a:lnTo>
                  <a:lnTo>
                    <a:pt x="281085" y="73794"/>
                  </a:lnTo>
                  <a:lnTo>
                    <a:pt x="282356" y="112105"/>
                  </a:lnTo>
                  <a:lnTo>
                    <a:pt x="280193" y="151078"/>
                  </a:lnTo>
                  <a:lnTo>
                    <a:pt x="276060" y="189296"/>
                  </a:lnTo>
                  <a:lnTo>
                    <a:pt x="274835" y="228242"/>
                  </a:lnTo>
                  <a:lnTo>
                    <a:pt x="274472" y="266452"/>
                  </a:lnTo>
                  <a:lnTo>
                    <a:pt x="274340" y="308813"/>
                  </a:lnTo>
                  <a:lnTo>
                    <a:pt x="274324" y="318579"/>
                  </a:lnTo>
                  <a:lnTo>
                    <a:pt x="275273" y="290807"/>
                  </a:lnTo>
                  <a:lnTo>
                    <a:pt x="282116" y="270279"/>
                  </a:lnTo>
                  <a:lnTo>
                    <a:pt x="290802" y="254682"/>
                  </a:lnTo>
                  <a:lnTo>
                    <a:pt x="306093" y="243305"/>
                  </a:lnTo>
                  <a:lnTo>
                    <a:pt x="333301" y="232791"/>
                  </a:lnTo>
                  <a:lnTo>
                    <a:pt x="358259" y="235521"/>
                  </a:lnTo>
                  <a:lnTo>
                    <a:pt x="400826" y="250868"/>
                  </a:lnTo>
                  <a:lnTo>
                    <a:pt x="443383" y="261519"/>
                  </a:lnTo>
                  <a:lnTo>
                    <a:pt x="473320" y="261072"/>
                  </a:lnTo>
                  <a:lnTo>
                    <a:pt x="494209" y="255353"/>
                  </a:lnTo>
                  <a:lnTo>
                    <a:pt x="520130" y="237020"/>
                  </a:lnTo>
                  <a:lnTo>
                    <a:pt x="530571" y="224978"/>
                  </a:lnTo>
                  <a:lnTo>
                    <a:pt x="541804" y="198386"/>
                  </a:lnTo>
                  <a:lnTo>
                    <a:pt x="541225" y="188037"/>
                  </a:lnTo>
                  <a:lnTo>
                    <a:pt x="532962" y="166378"/>
                  </a:lnTo>
                  <a:lnTo>
                    <a:pt x="517224" y="151671"/>
                  </a:lnTo>
                  <a:lnTo>
                    <a:pt x="499435" y="143865"/>
                  </a:lnTo>
                  <a:lnTo>
                    <a:pt x="485178" y="143570"/>
                  </a:lnTo>
                  <a:lnTo>
                    <a:pt x="457340" y="148760"/>
                  </a:lnTo>
                  <a:lnTo>
                    <a:pt x="449673" y="154000"/>
                  </a:lnTo>
                  <a:lnTo>
                    <a:pt x="438615" y="169983"/>
                  </a:lnTo>
                  <a:lnTo>
                    <a:pt x="435605" y="187246"/>
                  </a:lnTo>
                  <a:lnTo>
                    <a:pt x="441433" y="221612"/>
                  </a:lnTo>
                  <a:lnTo>
                    <a:pt x="459553" y="256869"/>
                  </a:lnTo>
                  <a:lnTo>
                    <a:pt x="492201" y="296995"/>
                  </a:lnTo>
                  <a:lnTo>
                    <a:pt x="530506" y="328169"/>
                  </a:lnTo>
                  <a:lnTo>
                    <a:pt x="571481" y="352671"/>
                  </a:lnTo>
                  <a:lnTo>
                    <a:pt x="608647" y="375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4"/>
            <p:cNvSpPr/>
            <p:nvPr>
              <p:custDataLst>
                <p:tags r:id="rId83"/>
              </p:custDataLst>
            </p:nvPr>
          </p:nvSpPr>
          <p:spPr>
            <a:xfrm>
              <a:off x="371545" y="3429000"/>
              <a:ext cx="107260" cy="158139"/>
            </a:xfrm>
            <a:custGeom>
              <a:avLst/>
              <a:gdLst/>
              <a:ahLst/>
              <a:cxnLst/>
              <a:rect l="0" t="0" r="0" b="0"/>
              <a:pathLst>
                <a:path w="107260" h="158139">
                  <a:moveTo>
                    <a:pt x="8503" y="8572"/>
                  </a:moveTo>
                  <a:lnTo>
                    <a:pt x="8503" y="8572"/>
                  </a:lnTo>
                  <a:lnTo>
                    <a:pt x="3952" y="8572"/>
                  </a:lnTo>
                  <a:lnTo>
                    <a:pt x="2611" y="11430"/>
                  </a:lnTo>
                  <a:lnTo>
                    <a:pt x="165" y="48452"/>
                  </a:lnTo>
                  <a:lnTo>
                    <a:pt x="0" y="82407"/>
                  </a:lnTo>
                  <a:lnTo>
                    <a:pt x="1856" y="116068"/>
                  </a:lnTo>
                  <a:lnTo>
                    <a:pt x="12671" y="141706"/>
                  </a:lnTo>
                  <a:lnTo>
                    <a:pt x="28301" y="157197"/>
                  </a:lnTo>
                  <a:lnTo>
                    <a:pt x="31227" y="158138"/>
                  </a:lnTo>
                  <a:lnTo>
                    <a:pt x="34130" y="157813"/>
                  </a:lnTo>
                  <a:lnTo>
                    <a:pt x="37017" y="156643"/>
                  </a:lnTo>
                  <a:lnTo>
                    <a:pt x="50183" y="145897"/>
                  </a:lnTo>
                  <a:lnTo>
                    <a:pt x="80115" y="104962"/>
                  </a:lnTo>
                  <a:lnTo>
                    <a:pt x="97331" y="69946"/>
                  </a:lnTo>
                  <a:lnTo>
                    <a:pt x="107259" y="31803"/>
                  </a:lnTo>
                  <a:lnTo>
                    <a:pt x="102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5"/>
            <p:cNvSpPr/>
            <p:nvPr>
              <p:custDataLst>
                <p:tags r:id="rId84"/>
              </p:custDataLst>
            </p:nvPr>
          </p:nvSpPr>
          <p:spPr>
            <a:xfrm>
              <a:off x="568643" y="3454718"/>
              <a:ext cx="34290" cy="162878"/>
            </a:xfrm>
            <a:custGeom>
              <a:avLst/>
              <a:gdLst/>
              <a:ahLst/>
              <a:cxnLst/>
              <a:rect l="0" t="0" r="0" b="0"/>
              <a:pathLst>
                <a:path w="34290" h="162878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2539" y="9325"/>
                  </a:lnTo>
                  <a:lnTo>
                    <a:pt x="11931" y="24701"/>
                  </a:lnTo>
                  <a:lnTo>
                    <a:pt x="17067" y="66615"/>
                  </a:lnTo>
                  <a:lnTo>
                    <a:pt x="23683" y="105886"/>
                  </a:lnTo>
                  <a:lnTo>
                    <a:pt x="34289" y="1628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6"/>
            <p:cNvSpPr/>
            <p:nvPr>
              <p:custDataLst>
                <p:tags r:id="rId85"/>
              </p:custDataLst>
            </p:nvPr>
          </p:nvSpPr>
          <p:spPr>
            <a:xfrm>
              <a:off x="500063" y="3429000"/>
              <a:ext cx="8573" cy="1"/>
            </a:xfrm>
            <a:custGeom>
              <a:avLst/>
              <a:gdLst/>
              <a:ahLst/>
              <a:cxnLst/>
              <a:rect l="0" t="0" r="0" b="0"/>
              <a:pathLst>
                <a:path w="8573" h="1">
                  <a:moveTo>
                    <a:pt x="8572" y="0"/>
                  </a:moveTo>
                  <a:lnTo>
                    <a:pt x="8572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7"/>
            <p:cNvSpPr/>
            <p:nvPr>
              <p:custDataLst>
                <p:tags r:id="rId86"/>
              </p:custDataLst>
            </p:nvPr>
          </p:nvSpPr>
          <p:spPr>
            <a:xfrm>
              <a:off x="637223" y="3455677"/>
              <a:ext cx="581619" cy="155990"/>
            </a:xfrm>
            <a:custGeom>
              <a:avLst/>
              <a:gdLst/>
              <a:ahLst/>
              <a:cxnLst/>
              <a:rect l="0" t="0" r="0" b="0"/>
              <a:pathLst>
                <a:path w="581619" h="155990">
                  <a:moveTo>
                    <a:pt x="0" y="50476"/>
                  </a:moveTo>
                  <a:lnTo>
                    <a:pt x="0" y="50476"/>
                  </a:lnTo>
                  <a:lnTo>
                    <a:pt x="4550" y="50476"/>
                  </a:lnTo>
                  <a:lnTo>
                    <a:pt x="9325" y="53015"/>
                  </a:lnTo>
                  <a:lnTo>
                    <a:pt x="11931" y="55027"/>
                  </a:lnTo>
                  <a:lnTo>
                    <a:pt x="52482" y="63246"/>
                  </a:lnTo>
                  <a:lnTo>
                    <a:pt x="77462" y="66324"/>
                  </a:lnTo>
                  <a:lnTo>
                    <a:pt x="108469" y="60521"/>
                  </a:lnTo>
                  <a:lnTo>
                    <a:pt x="147074" y="52923"/>
                  </a:lnTo>
                  <a:lnTo>
                    <a:pt x="182086" y="41822"/>
                  </a:lnTo>
                  <a:lnTo>
                    <a:pt x="187113" y="38992"/>
                  </a:lnTo>
                  <a:lnTo>
                    <a:pt x="189512" y="35199"/>
                  </a:lnTo>
                  <a:lnTo>
                    <a:pt x="190159" y="30767"/>
                  </a:lnTo>
                  <a:lnTo>
                    <a:pt x="189637" y="25906"/>
                  </a:lnTo>
                  <a:lnTo>
                    <a:pt x="181438" y="15426"/>
                  </a:lnTo>
                  <a:lnTo>
                    <a:pt x="175251" y="9964"/>
                  </a:lnTo>
                  <a:lnTo>
                    <a:pt x="155676" y="3895"/>
                  </a:lnTo>
                  <a:lnTo>
                    <a:pt x="113406" y="0"/>
                  </a:lnTo>
                  <a:lnTo>
                    <a:pt x="77205" y="8426"/>
                  </a:lnTo>
                  <a:lnTo>
                    <a:pt x="45418" y="27539"/>
                  </a:lnTo>
                  <a:lnTo>
                    <a:pt x="22453" y="51299"/>
                  </a:lnTo>
                  <a:lnTo>
                    <a:pt x="14741" y="65447"/>
                  </a:lnTo>
                  <a:lnTo>
                    <a:pt x="12685" y="71886"/>
                  </a:lnTo>
                  <a:lnTo>
                    <a:pt x="15480" y="89201"/>
                  </a:lnTo>
                  <a:lnTo>
                    <a:pt x="27764" y="115290"/>
                  </a:lnTo>
                  <a:lnTo>
                    <a:pt x="38057" y="127859"/>
                  </a:lnTo>
                  <a:lnTo>
                    <a:pt x="65842" y="146909"/>
                  </a:lnTo>
                  <a:lnTo>
                    <a:pt x="101106" y="155989"/>
                  </a:lnTo>
                  <a:lnTo>
                    <a:pt x="143690" y="154855"/>
                  </a:lnTo>
                  <a:lnTo>
                    <a:pt x="179619" y="151104"/>
                  </a:lnTo>
                  <a:lnTo>
                    <a:pt x="209682" y="141472"/>
                  </a:lnTo>
                  <a:lnTo>
                    <a:pt x="242336" y="115704"/>
                  </a:lnTo>
                  <a:lnTo>
                    <a:pt x="265673" y="88654"/>
                  </a:lnTo>
                  <a:lnTo>
                    <a:pt x="273561" y="69906"/>
                  </a:lnTo>
                  <a:lnTo>
                    <a:pt x="273813" y="70097"/>
                  </a:lnTo>
                  <a:lnTo>
                    <a:pt x="276211" y="105241"/>
                  </a:lnTo>
                  <a:lnTo>
                    <a:pt x="283415" y="116408"/>
                  </a:lnTo>
                  <a:lnTo>
                    <a:pt x="295507" y="125182"/>
                  </a:lnTo>
                  <a:lnTo>
                    <a:pt x="315840" y="132936"/>
                  </a:lnTo>
                  <a:lnTo>
                    <a:pt x="322002" y="134024"/>
                  </a:lnTo>
                  <a:lnTo>
                    <a:pt x="348879" y="126454"/>
                  </a:lnTo>
                  <a:lnTo>
                    <a:pt x="376421" y="112146"/>
                  </a:lnTo>
                  <a:lnTo>
                    <a:pt x="398129" y="91291"/>
                  </a:lnTo>
                  <a:lnTo>
                    <a:pt x="418513" y="53605"/>
                  </a:lnTo>
                  <a:lnTo>
                    <a:pt x="419026" y="53514"/>
                  </a:lnTo>
                  <a:lnTo>
                    <a:pt x="419596" y="55954"/>
                  </a:lnTo>
                  <a:lnTo>
                    <a:pt x="419917" y="62682"/>
                  </a:lnTo>
                  <a:lnTo>
                    <a:pt x="429114" y="75259"/>
                  </a:lnTo>
                  <a:lnTo>
                    <a:pt x="467732" y="103244"/>
                  </a:lnTo>
                  <a:lnTo>
                    <a:pt x="499161" y="108338"/>
                  </a:lnTo>
                  <a:lnTo>
                    <a:pt x="536855" y="104168"/>
                  </a:lnTo>
                  <a:lnTo>
                    <a:pt x="547529" y="102914"/>
                  </a:lnTo>
                  <a:lnTo>
                    <a:pt x="567996" y="93106"/>
                  </a:lnTo>
                  <a:lnTo>
                    <a:pt x="576292" y="85932"/>
                  </a:lnTo>
                  <a:lnTo>
                    <a:pt x="578505" y="82686"/>
                  </a:lnTo>
                  <a:lnTo>
                    <a:pt x="581618" y="64464"/>
                  </a:lnTo>
                  <a:lnTo>
                    <a:pt x="579198" y="57896"/>
                  </a:lnTo>
                  <a:lnTo>
                    <a:pt x="568888" y="45519"/>
                  </a:lnTo>
                  <a:lnTo>
                    <a:pt x="551570" y="32391"/>
                  </a:lnTo>
                  <a:lnTo>
                    <a:pt x="509072" y="20374"/>
                  </a:lnTo>
                  <a:lnTo>
                    <a:pt x="474474" y="17427"/>
                  </a:lnTo>
                  <a:lnTo>
                    <a:pt x="420052" y="161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8"/>
            <p:cNvSpPr/>
            <p:nvPr>
              <p:custDataLst>
                <p:tags r:id="rId87"/>
              </p:custDataLst>
            </p:nvPr>
          </p:nvSpPr>
          <p:spPr>
            <a:xfrm>
              <a:off x="1263015" y="3437572"/>
              <a:ext cx="188480" cy="160798"/>
            </a:xfrm>
            <a:custGeom>
              <a:avLst/>
              <a:gdLst/>
              <a:ahLst/>
              <a:cxnLst/>
              <a:rect l="0" t="0" r="0" b="0"/>
              <a:pathLst>
                <a:path w="188480" h="160798">
                  <a:moveTo>
                    <a:pt x="102870" y="0"/>
                  </a:moveTo>
                  <a:lnTo>
                    <a:pt x="102870" y="0"/>
                  </a:lnTo>
                  <a:lnTo>
                    <a:pt x="90938" y="0"/>
                  </a:lnTo>
                  <a:lnTo>
                    <a:pt x="49111" y="16111"/>
                  </a:lnTo>
                  <a:lnTo>
                    <a:pt x="30400" y="23353"/>
                  </a:lnTo>
                  <a:lnTo>
                    <a:pt x="18908" y="32922"/>
                  </a:lnTo>
                  <a:lnTo>
                    <a:pt x="17368" y="38141"/>
                  </a:lnTo>
                  <a:lnTo>
                    <a:pt x="18246" y="43525"/>
                  </a:lnTo>
                  <a:lnTo>
                    <a:pt x="20737" y="49019"/>
                  </a:lnTo>
                  <a:lnTo>
                    <a:pt x="28584" y="57664"/>
                  </a:lnTo>
                  <a:lnTo>
                    <a:pt x="69584" y="86272"/>
                  </a:lnTo>
                  <a:lnTo>
                    <a:pt x="111575" y="108481"/>
                  </a:lnTo>
                  <a:lnTo>
                    <a:pt x="149772" y="130114"/>
                  </a:lnTo>
                  <a:lnTo>
                    <a:pt x="188420" y="155854"/>
                  </a:lnTo>
                  <a:lnTo>
                    <a:pt x="188479" y="158196"/>
                  </a:lnTo>
                  <a:lnTo>
                    <a:pt x="185660" y="159756"/>
                  </a:lnTo>
                  <a:lnTo>
                    <a:pt x="180923" y="160797"/>
                  </a:lnTo>
                  <a:lnTo>
                    <a:pt x="149932" y="155623"/>
                  </a:lnTo>
                  <a:lnTo>
                    <a:pt x="109512" y="149087"/>
                  </a:lnTo>
                  <a:lnTo>
                    <a:pt x="74464" y="145774"/>
                  </a:lnTo>
                  <a:lnTo>
                    <a:pt x="33748" y="138483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29"/>
            <p:cNvSpPr/>
            <p:nvPr>
              <p:custDataLst>
                <p:tags r:id="rId88"/>
              </p:custDataLst>
            </p:nvPr>
          </p:nvSpPr>
          <p:spPr>
            <a:xfrm>
              <a:off x="1721976" y="3454718"/>
              <a:ext cx="231515" cy="152818"/>
            </a:xfrm>
            <a:custGeom>
              <a:avLst/>
              <a:gdLst/>
              <a:ahLst/>
              <a:cxnLst/>
              <a:rect l="0" t="0" r="0" b="0"/>
              <a:pathLst>
                <a:path w="231515" h="152818">
                  <a:moveTo>
                    <a:pt x="132541" y="25717"/>
                  </a:moveTo>
                  <a:lnTo>
                    <a:pt x="132541" y="25717"/>
                  </a:lnTo>
                  <a:lnTo>
                    <a:pt x="104566" y="28257"/>
                  </a:lnTo>
                  <a:lnTo>
                    <a:pt x="64617" y="40339"/>
                  </a:lnTo>
                  <a:lnTo>
                    <a:pt x="32992" y="54336"/>
                  </a:lnTo>
                  <a:lnTo>
                    <a:pt x="10970" y="71979"/>
                  </a:lnTo>
                  <a:lnTo>
                    <a:pt x="2310" y="87235"/>
                  </a:lnTo>
                  <a:lnTo>
                    <a:pt x="0" y="95304"/>
                  </a:lnTo>
                  <a:lnTo>
                    <a:pt x="366" y="102589"/>
                  </a:lnTo>
                  <a:lnTo>
                    <a:pt x="5852" y="115762"/>
                  </a:lnTo>
                  <a:lnTo>
                    <a:pt x="22260" y="127967"/>
                  </a:lnTo>
                  <a:lnTo>
                    <a:pt x="62497" y="146773"/>
                  </a:lnTo>
                  <a:lnTo>
                    <a:pt x="98915" y="152817"/>
                  </a:lnTo>
                  <a:lnTo>
                    <a:pt x="139269" y="151470"/>
                  </a:lnTo>
                  <a:lnTo>
                    <a:pt x="175040" y="142315"/>
                  </a:lnTo>
                  <a:lnTo>
                    <a:pt x="215679" y="121728"/>
                  </a:lnTo>
                  <a:lnTo>
                    <a:pt x="222256" y="118300"/>
                  </a:lnTo>
                  <a:lnTo>
                    <a:pt x="226641" y="112203"/>
                  </a:lnTo>
                  <a:lnTo>
                    <a:pt x="231514" y="95271"/>
                  </a:lnTo>
                  <a:lnTo>
                    <a:pt x="231139" y="80125"/>
                  </a:lnTo>
                  <a:lnTo>
                    <a:pt x="226845" y="67043"/>
                  </a:lnTo>
                  <a:lnTo>
                    <a:pt x="213717" y="49921"/>
                  </a:lnTo>
                  <a:lnTo>
                    <a:pt x="177510" y="27434"/>
                  </a:lnTo>
                  <a:lnTo>
                    <a:pt x="134686" y="12333"/>
                  </a:lnTo>
                  <a:lnTo>
                    <a:pt x="553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0"/>
            <p:cNvSpPr/>
            <p:nvPr>
              <p:custDataLst>
                <p:tags r:id="rId89"/>
              </p:custDataLst>
            </p:nvPr>
          </p:nvSpPr>
          <p:spPr>
            <a:xfrm>
              <a:off x="2006799" y="3309547"/>
              <a:ext cx="173474" cy="316622"/>
            </a:xfrm>
            <a:custGeom>
              <a:avLst/>
              <a:gdLst/>
              <a:ahLst/>
              <a:cxnLst/>
              <a:rect l="0" t="0" r="0" b="0"/>
              <a:pathLst>
                <a:path w="173474" h="316622">
                  <a:moveTo>
                    <a:pt x="173473" y="85163"/>
                  </a:moveTo>
                  <a:lnTo>
                    <a:pt x="173473" y="85163"/>
                  </a:lnTo>
                  <a:lnTo>
                    <a:pt x="168922" y="52198"/>
                  </a:lnTo>
                  <a:lnTo>
                    <a:pt x="156991" y="30099"/>
                  </a:lnTo>
                  <a:lnTo>
                    <a:pt x="144240" y="20050"/>
                  </a:lnTo>
                  <a:lnTo>
                    <a:pt x="117322" y="5838"/>
                  </a:lnTo>
                  <a:lnTo>
                    <a:pt x="81271" y="1334"/>
                  </a:lnTo>
                  <a:lnTo>
                    <a:pt x="48047" y="0"/>
                  </a:lnTo>
                  <a:lnTo>
                    <a:pt x="26606" y="7308"/>
                  </a:lnTo>
                  <a:lnTo>
                    <a:pt x="15554" y="13257"/>
                  </a:lnTo>
                  <a:lnTo>
                    <a:pt x="8187" y="21033"/>
                  </a:lnTo>
                  <a:lnTo>
                    <a:pt x="0" y="39833"/>
                  </a:lnTo>
                  <a:lnTo>
                    <a:pt x="1442" y="68509"/>
                  </a:lnTo>
                  <a:lnTo>
                    <a:pt x="8432" y="99669"/>
                  </a:lnTo>
                  <a:lnTo>
                    <a:pt x="23078" y="134228"/>
                  </a:lnTo>
                  <a:lnTo>
                    <a:pt x="42554" y="177017"/>
                  </a:lnTo>
                  <a:lnTo>
                    <a:pt x="60406" y="213268"/>
                  </a:lnTo>
                  <a:lnTo>
                    <a:pt x="85371" y="254009"/>
                  </a:lnTo>
                  <a:lnTo>
                    <a:pt x="113466" y="316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1"/>
            <p:cNvSpPr/>
            <p:nvPr>
              <p:custDataLst>
                <p:tags r:id="rId90"/>
              </p:custDataLst>
            </p:nvPr>
          </p:nvSpPr>
          <p:spPr>
            <a:xfrm>
              <a:off x="1957388" y="3489007"/>
              <a:ext cx="128588" cy="17147"/>
            </a:xfrm>
            <a:custGeom>
              <a:avLst/>
              <a:gdLst/>
              <a:ahLst/>
              <a:cxnLst/>
              <a:rect l="0" t="0" r="0" b="0"/>
              <a:pathLst>
                <a:path w="128588" h="17147">
                  <a:moveTo>
                    <a:pt x="0" y="17146"/>
                  </a:moveTo>
                  <a:lnTo>
                    <a:pt x="0" y="17146"/>
                  </a:lnTo>
                  <a:lnTo>
                    <a:pt x="0" y="12595"/>
                  </a:lnTo>
                  <a:lnTo>
                    <a:pt x="952" y="11254"/>
                  </a:lnTo>
                  <a:lnTo>
                    <a:pt x="2540" y="10360"/>
                  </a:lnTo>
                  <a:lnTo>
                    <a:pt x="41893" y="1834"/>
                  </a:lnTo>
                  <a:lnTo>
                    <a:pt x="84045" y="242"/>
                  </a:lnTo>
                  <a:lnTo>
                    <a:pt x="1285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2"/>
            <p:cNvSpPr/>
            <p:nvPr>
              <p:custDataLst>
                <p:tags r:id="rId91"/>
              </p:custDataLst>
            </p:nvPr>
          </p:nvSpPr>
          <p:spPr>
            <a:xfrm>
              <a:off x="2480310" y="3405756"/>
              <a:ext cx="204586" cy="184825"/>
            </a:xfrm>
            <a:custGeom>
              <a:avLst/>
              <a:gdLst/>
              <a:ahLst/>
              <a:cxnLst/>
              <a:rect l="0" t="0" r="0" b="0"/>
              <a:pathLst>
                <a:path w="204586" h="184825">
                  <a:moveTo>
                    <a:pt x="137160" y="23244"/>
                  </a:moveTo>
                  <a:lnTo>
                    <a:pt x="137160" y="23244"/>
                  </a:lnTo>
                  <a:lnTo>
                    <a:pt x="94804" y="5876"/>
                  </a:lnTo>
                  <a:lnTo>
                    <a:pt x="57618" y="0"/>
                  </a:lnTo>
                  <a:lnTo>
                    <a:pt x="26597" y="800"/>
                  </a:lnTo>
                  <a:lnTo>
                    <a:pt x="20589" y="2566"/>
                  </a:lnTo>
                  <a:lnTo>
                    <a:pt x="16584" y="5649"/>
                  </a:lnTo>
                  <a:lnTo>
                    <a:pt x="12133" y="14154"/>
                  </a:lnTo>
                  <a:lnTo>
                    <a:pt x="9628" y="25101"/>
                  </a:lnTo>
                  <a:lnTo>
                    <a:pt x="14121" y="33912"/>
                  </a:lnTo>
                  <a:lnTo>
                    <a:pt x="29902" y="49583"/>
                  </a:lnTo>
                  <a:lnTo>
                    <a:pt x="52675" y="63750"/>
                  </a:lnTo>
                  <a:lnTo>
                    <a:pt x="90521" y="81622"/>
                  </a:lnTo>
                  <a:lnTo>
                    <a:pt x="127842" y="103496"/>
                  </a:lnTo>
                  <a:lnTo>
                    <a:pt x="162730" y="123622"/>
                  </a:lnTo>
                  <a:lnTo>
                    <a:pt x="186011" y="136488"/>
                  </a:lnTo>
                  <a:lnTo>
                    <a:pt x="196972" y="145965"/>
                  </a:lnTo>
                  <a:lnTo>
                    <a:pt x="201843" y="153352"/>
                  </a:lnTo>
                  <a:lnTo>
                    <a:pt x="204585" y="162865"/>
                  </a:lnTo>
                  <a:lnTo>
                    <a:pt x="197607" y="171340"/>
                  </a:lnTo>
                  <a:lnTo>
                    <a:pt x="191745" y="176268"/>
                  </a:lnTo>
                  <a:lnTo>
                    <a:pt x="177613" y="181742"/>
                  </a:lnTo>
                  <a:lnTo>
                    <a:pt x="145971" y="184824"/>
                  </a:lnTo>
                  <a:lnTo>
                    <a:pt x="108021" y="183197"/>
                  </a:lnTo>
                  <a:lnTo>
                    <a:pt x="69598" y="178664"/>
                  </a:lnTo>
                  <a:lnTo>
                    <a:pt x="0" y="1775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3"/>
            <p:cNvSpPr/>
            <p:nvPr>
              <p:custDataLst>
                <p:tags r:id="rId92"/>
              </p:custDataLst>
            </p:nvPr>
          </p:nvSpPr>
          <p:spPr>
            <a:xfrm>
              <a:off x="2741686" y="3473054"/>
              <a:ext cx="158959" cy="126882"/>
            </a:xfrm>
            <a:custGeom>
              <a:avLst/>
              <a:gdLst/>
              <a:ahLst/>
              <a:cxnLst/>
              <a:rect l="0" t="0" r="0" b="0"/>
              <a:pathLst>
                <a:path w="158959" h="126882">
                  <a:moveTo>
                    <a:pt x="132959" y="7381"/>
                  </a:moveTo>
                  <a:lnTo>
                    <a:pt x="132959" y="7381"/>
                  </a:lnTo>
                  <a:lnTo>
                    <a:pt x="123857" y="2830"/>
                  </a:lnTo>
                  <a:lnTo>
                    <a:pt x="95443" y="0"/>
                  </a:lnTo>
                  <a:lnTo>
                    <a:pt x="61412" y="3712"/>
                  </a:lnTo>
                  <a:lnTo>
                    <a:pt x="36301" y="10845"/>
                  </a:lnTo>
                  <a:lnTo>
                    <a:pt x="12244" y="28092"/>
                  </a:lnTo>
                  <a:lnTo>
                    <a:pt x="3108" y="43256"/>
                  </a:lnTo>
                  <a:lnTo>
                    <a:pt x="0" y="58568"/>
                  </a:lnTo>
                  <a:lnTo>
                    <a:pt x="1794" y="71723"/>
                  </a:lnTo>
                  <a:lnTo>
                    <a:pt x="12709" y="89839"/>
                  </a:lnTo>
                  <a:lnTo>
                    <a:pt x="28009" y="102722"/>
                  </a:lnTo>
                  <a:lnTo>
                    <a:pt x="65234" y="118584"/>
                  </a:lnTo>
                  <a:lnTo>
                    <a:pt x="83809" y="123480"/>
                  </a:lnTo>
                  <a:lnTo>
                    <a:pt x="118184" y="126236"/>
                  </a:lnTo>
                  <a:lnTo>
                    <a:pt x="134647" y="126881"/>
                  </a:lnTo>
                  <a:lnTo>
                    <a:pt x="141705" y="124195"/>
                  </a:lnTo>
                  <a:lnTo>
                    <a:pt x="154626" y="113591"/>
                  </a:lnTo>
                  <a:lnTo>
                    <a:pt x="157881" y="106762"/>
                  </a:lnTo>
                  <a:lnTo>
                    <a:pt x="158958" y="91556"/>
                  </a:lnTo>
                  <a:lnTo>
                    <a:pt x="145107" y="62378"/>
                  </a:lnTo>
                  <a:lnTo>
                    <a:pt x="122906" y="38705"/>
                  </a:lnTo>
                  <a:lnTo>
                    <a:pt x="81524" y="159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34"/>
            <p:cNvSpPr/>
            <p:nvPr>
              <p:custDataLst>
                <p:tags r:id="rId93"/>
              </p:custDataLst>
            </p:nvPr>
          </p:nvSpPr>
          <p:spPr>
            <a:xfrm>
              <a:off x="2910152" y="3483381"/>
              <a:ext cx="161662" cy="151360"/>
            </a:xfrm>
            <a:custGeom>
              <a:avLst/>
              <a:gdLst/>
              <a:ahLst/>
              <a:cxnLst/>
              <a:rect l="0" t="0" r="0" b="0"/>
              <a:pathLst>
                <a:path w="161662" h="151360">
                  <a:moveTo>
                    <a:pt x="161661" y="39916"/>
                  </a:moveTo>
                  <a:lnTo>
                    <a:pt x="161661" y="39916"/>
                  </a:lnTo>
                  <a:lnTo>
                    <a:pt x="161661" y="30815"/>
                  </a:lnTo>
                  <a:lnTo>
                    <a:pt x="159121" y="23806"/>
                  </a:lnTo>
                  <a:lnTo>
                    <a:pt x="157110" y="20604"/>
                  </a:lnTo>
                  <a:lnTo>
                    <a:pt x="131526" y="6995"/>
                  </a:lnTo>
                  <a:lnTo>
                    <a:pt x="102884" y="0"/>
                  </a:lnTo>
                  <a:lnTo>
                    <a:pt x="67198" y="2478"/>
                  </a:lnTo>
                  <a:lnTo>
                    <a:pt x="35564" y="13795"/>
                  </a:lnTo>
                  <a:lnTo>
                    <a:pt x="12645" y="29213"/>
                  </a:lnTo>
                  <a:lnTo>
                    <a:pt x="4944" y="40240"/>
                  </a:lnTo>
                  <a:lnTo>
                    <a:pt x="608" y="57157"/>
                  </a:lnTo>
                  <a:lnTo>
                    <a:pt x="0" y="62841"/>
                  </a:lnTo>
                  <a:lnTo>
                    <a:pt x="6944" y="79315"/>
                  </a:lnTo>
                  <a:lnTo>
                    <a:pt x="30134" y="111834"/>
                  </a:lnTo>
                  <a:lnTo>
                    <a:pt x="59903" y="135649"/>
                  </a:lnTo>
                  <a:lnTo>
                    <a:pt x="76430" y="143742"/>
                  </a:lnTo>
                  <a:lnTo>
                    <a:pt x="110901" y="149102"/>
                  </a:lnTo>
                  <a:lnTo>
                    <a:pt x="144516" y="1513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35"/>
            <p:cNvSpPr/>
            <p:nvPr>
              <p:custDataLst>
                <p:tags r:id="rId94"/>
              </p:custDataLst>
            </p:nvPr>
          </p:nvSpPr>
          <p:spPr>
            <a:xfrm>
              <a:off x="3114675" y="3429000"/>
              <a:ext cx="25719" cy="180023"/>
            </a:xfrm>
            <a:custGeom>
              <a:avLst/>
              <a:gdLst/>
              <a:ahLst/>
              <a:cxnLst/>
              <a:rect l="0" t="0" r="0" b="0"/>
              <a:pathLst>
                <a:path w="25719" h="180023">
                  <a:moveTo>
                    <a:pt x="0" y="0"/>
                  </a:moveTo>
                  <a:lnTo>
                    <a:pt x="0" y="0"/>
                  </a:lnTo>
                  <a:lnTo>
                    <a:pt x="0" y="34313"/>
                  </a:lnTo>
                  <a:lnTo>
                    <a:pt x="4550" y="75464"/>
                  </a:lnTo>
                  <a:lnTo>
                    <a:pt x="11931" y="111471"/>
                  </a:lnTo>
                  <a:lnTo>
                    <a:pt x="25718" y="1800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6"/>
            <p:cNvSpPr/>
            <p:nvPr>
              <p:custDataLst>
                <p:tags r:id="rId95"/>
              </p:custDataLst>
            </p:nvPr>
          </p:nvSpPr>
          <p:spPr>
            <a:xfrm>
              <a:off x="3046095" y="3403282"/>
              <a:ext cx="1" cy="8574"/>
            </a:xfrm>
            <a:custGeom>
              <a:avLst/>
              <a:gdLst/>
              <a:ahLst/>
              <a:cxnLst/>
              <a:rect l="0" t="0" r="0" b="0"/>
              <a:pathLst>
                <a:path w="1" h="8574">
                  <a:moveTo>
                    <a:pt x="0" y="0"/>
                  </a:moveTo>
                  <a:lnTo>
                    <a:pt x="0" y="0"/>
                  </a:lnTo>
                  <a:lnTo>
                    <a:pt x="0" y="85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7"/>
            <p:cNvSpPr/>
            <p:nvPr>
              <p:custDataLst>
                <p:tags r:id="rId96"/>
              </p:custDataLst>
            </p:nvPr>
          </p:nvSpPr>
          <p:spPr>
            <a:xfrm>
              <a:off x="3184888" y="3454866"/>
              <a:ext cx="169818" cy="162131"/>
            </a:xfrm>
            <a:custGeom>
              <a:avLst/>
              <a:gdLst/>
              <a:ahLst/>
              <a:cxnLst/>
              <a:rect l="0" t="0" r="0" b="0"/>
              <a:pathLst>
                <a:path w="169818" h="162131">
                  <a:moveTo>
                    <a:pt x="58375" y="111294"/>
                  </a:moveTo>
                  <a:lnTo>
                    <a:pt x="58375" y="111294"/>
                  </a:lnTo>
                  <a:lnTo>
                    <a:pt x="62925" y="111294"/>
                  </a:lnTo>
                  <a:lnTo>
                    <a:pt x="67700" y="108754"/>
                  </a:lnTo>
                  <a:lnTo>
                    <a:pt x="73975" y="103913"/>
                  </a:lnTo>
                  <a:lnTo>
                    <a:pt x="91866" y="98275"/>
                  </a:lnTo>
                  <a:lnTo>
                    <a:pt x="109328" y="85368"/>
                  </a:lnTo>
                  <a:lnTo>
                    <a:pt x="114358" y="79769"/>
                  </a:lnTo>
                  <a:lnTo>
                    <a:pt x="124932" y="53068"/>
                  </a:lnTo>
                  <a:lnTo>
                    <a:pt x="126836" y="31388"/>
                  </a:lnTo>
                  <a:lnTo>
                    <a:pt x="124362" y="25615"/>
                  </a:lnTo>
                  <a:lnTo>
                    <a:pt x="106800" y="5569"/>
                  </a:lnTo>
                  <a:lnTo>
                    <a:pt x="98629" y="2393"/>
                  </a:lnTo>
                  <a:lnTo>
                    <a:pt x="61080" y="0"/>
                  </a:lnTo>
                  <a:lnTo>
                    <a:pt x="38342" y="6725"/>
                  </a:lnTo>
                  <a:lnTo>
                    <a:pt x="26929" y="11796"/>
                  </a:lnTo>
                  <a:lnTo>
                    <a:pt x="23123" y="15435"/>
                  </a:lnTo>
                  <a:lnTo>
                    <a:pt x="2040" y="55047"/>
                  </a:lnTo>
                  <a:lnTo>
                    <a:pt x="0" y="65975"/>
                  </a:lnTo>
                  <a:lnTo>
                    <a:pt x="1633" y="74643"/>
                  </a:lnTo>
                  <a:lnTo>
                    <a:pt x="18561" y="108800"/>
                  </a:lnTo>
                  <a:lnTo>
                    <a:pt x="36100" y="125689"/>
                  </a:lnTo>
                  <a:lnTo>
                    <a:pt x="72463" y="152500"/>
                  </a:lnTo>
                  <a:lnTo>
                    <a:pt x="86543" y="158182"/>
                  </a:lnTo>
                  <a:lnTo>
                    <a:pt x="125372" y="162130"/>
                  </a:lnTo>
                  <a:lnTo>
                    <a:pt x="140032" y="161599"/>
                  </a:lnTo>
                  <a:lnTo>
                    <a:pt x="155065" y="155833"/>
                  </a:lnTo>
                  <a:lnTo>
                    <a:pt x="169817" y="145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8"/>
            <p:cNvSpPr/>
            <p:nvPr>
              <p:custDataLst>
                <p:tags r:id="rId97"/>
              </p:custDataLst>
            </p:nvPr>
          </p:nvSpPr>
          <p:spPr>
            <a:xfrm>
              <a:off x="3371850" y="3308985"/>
              <a:ext cx="77154" cy="325756"/>
            </a:xfrm>
            <a:custGeom>
              <a:avLst/>
              <a:gdLst/>
              <a:ahLst/>
              <a:cxnLst/>
              <a:rect l="0" t="0" r="0" b="0"/>
              <a:pathLst>
                <a:path w="77154" h="325756">
                  <a:moveTo>
                    <a:pt x="0" y="0"/>
                  </a:moveTo>
                  <a:lnTo>
                    <a:pt x="0" y="0"/>
                  </a:lnTo>
                  <a:lnTo>
                    <a:pt x="0" y="40551"/>
                  </a:lnTo>
                  <a:lnTo>
                    <a:pt x="2540" y="80517"/>
                  </a:lnTo>
                  <a:lnTo>
                    <a:pt x="11865" y="109899"/>
                  </a:lnTo>
                  <a:lnTo>
                    <a:pt x="19561" y="128854"/>
                  </a:lnTo>
                  <a:lnTo>
                    <a:pt x="27042" y="169527"/>
                  </a:lnTo>
                  <a:lnTo>
                    <a:pt x="37409" y="209911"/>
                  </a:lnTo>
                  <a:lnTo>
                    <a:pt x="54521" y="247733"/>
                  </a:lnTo>
                  <a:lnTo>
                    <a:pt x="65521" y="280181"/>
                  </a:lnTo>
                  <a:lnTo>
                    <a:pt x="77153" y="3257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39"/>
            <p:cNvSpPr/>
            <p:nvPr>
              <p:custDataLst>
                <p:tags r:id="rId98"/>
              </p:custDataLst>
            </p:nvPr>
          </p:nvSpPr>
          <p:spPr>
            <a:xfrm>
              <a:off x="3337560" y="3471906"/>
              <a:ext cx="368500" cy="488590"/>
            </a:xfrm>
            <a:custGeom>
              <a:avLst/>
              <a:gdLst/>
              <a:ahLst/>
              <a:cxnLst/>
              <a:rect l="0" t="0" r="0" b="0"/>
              <a:pathLst>
                <a:path w="368500" h="488590">
                  <a:moveTo>
                    <a:pt x="0" y="34247"/>
                  </a:moveTo>
                  <a:lnTo>
                    <a:pt x="0" y="34247"/>
                  </a:lnTo>
                  <a:lnTo>
                    <a:pt x="4551" y="34247"/>
                  </a:lnTo>
                  <a:lnTo>
                    <a:pt x="9325" y="36786"/>
                  </a:lnTo>
                  <a:lnTo>
                    <a:pt x="24702" y="46178"/>
                  </a:lnTo>
                  <a:lnTo>
                    <a:pt x="62973" y="56978"/>
                  </a:lnTo>
                  <a:lnTo>
                    <a:pt x="96005" y="59571"/>
                  </a:lnTo>
                  <a:lnTo>
                    <a:pt x="138831" y="51210"/>
                  </a:lnTo>
                  <a:lnTo>
                    <a:pt x="169426" y="34069"/>
                  </a:lnTo>
                  <a:lnTo>
                    <a:pt x="191334" y="14234"/>
                  </a:lnTo>
                  <a:lnTo>
                    <a:pt x="194575" y="8524"/>
                  </a:lnTo>
                  <a:lnTo>
                    <a:pt x="197154" y="0"/>
                  </a:lnTo>
                  <a:lnTo>
                    <a:pt x="197167" y="20109"/>
                  </a:lnTo>
                  <a:lnTo>
                    <a:pt x="205387" y="58451"/>
                  </a:lnTo>
                  <a:lnTo>
                    <a:pt x="210186" y="74650"/>
                  </a:lnTo>
                  <a:lnTo>
                    <a:pt x="217641" y="86964"/>
                  </a:lnTo>
                  <a:lnTo>
                    <a:pt x="244978" y="107497"/>
                  </a:lnTo>
                  <a:lnTo>
                    <a:pt x="251119" y="109665"/>
                  </a:lnTo>
                  <a:lnTo>
                    <a:pt x="275956" y="111247"/>
                  </a:lnTo>
                  <a:lnTo>
                    <a:pt x="289939" y="106803"/>
                  </a:lnTo>
                  <a:lnTo>
                    <a:pt x="315634" y="91244"/>
                  </a:lnTo>
                  <a:lnTo>
                    <a:pt x="323796" y="83074"/>
                  </a:lnTo>
                  <a:lnTo>
                    <a:pt x="351421" y="42222"/>
                  </a:lnTo>
                  <a:lnTo>
                    <a:pt x="361827" y="24587"/>
                  </a:lnTo>
                  <a:lnTo>
                    <a:pt x="368220" y="17540"/>
                  </a:lnTo>
                  <a:lnTo>
                    <a:pt x="368499" y="21782"/>
                  </a:lnTo>
                  <a:lnTo>
                    <a:pt x="366025" y="26484"/>
                  </a:lnTo>
                  <a:lnTo>
                    <a:pt x="356675" y="41815"/>
                  </a:lnTo>
                  <a:lnTo>
                    <a:pt x="342832" y="78106"/>
                  </a:lnTo>
                  <a:lnTo>
                    <a:pt x="326906" y="120697"/>
                  </a:lnTo>
                  <a:lnTo>
                    <a:pt x="310962" y="156487"/>
                  </a:lnTo>
                  <a:lnTo>
                    <a:pt x="294173" y="195773"/>
                  </a:lnTo>
                  <a:lnTo>
                    <a:pt x="277133" y="237575"/>
                  </a:lnTo>
                  <a:lnTo>
                    <a:pt x="260020" y="280124"/>
                  </a:lnTo>
                  <a:lnTo>
                    <a:pt x="247434" y="322893"/>
                  </a:lnTo>
                  <a:lnTo>
                    <a:pt x="233122" y="365728"/>
                  </a:lnTo>
                  <a:lnTo>
                    <a:pt x="221367" y="408582"/>
                  </a:lnTo>
                  <a:lnTo>
                    <a:pt x="211852" y="442341"/>
                  </a:lnTo>
                  <a:lnTo>
                    <a:pt x="197168" y="4885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9" name="SMARTInkShape-40"/>
          <p:cNvSpPr/>
          <p:nvPr>
            <p:custDataLst>
              <p:tags r:id="rId2"/>
            </p:custDataLst>
          </p:nvPr>
        </p:nvSpPr>
        <p:spPr>
          <a:xfrm>
            <a:off x="2806065" y="2906078"/>
            <a:ext cx="25718" cy="342901"/>
          </a:xfrm>
          <a:custGeom>
            <a:avLst/>
            <a:gdLst/>
            <a:ahLst/>
            <a:cxnLst/>
            <a:rect l="0" t="0" r="0" b="0"/>
            <a:pathLst>
              <a:path w="25718" h="342901">
                <a:moveTo>
                  <a:pt x="0" y="0"/>
                </a:moveTo>
                <a:lnTo>
                  <a:pt x="0" y="0"/>
                </a:lnTo>
                <a:lnTo>
                  <a:pt x="0" y="35153"/>
                </a:lnTo>
                <a:lnTo>
                  <a:pt x="0" y="67777"/>
                </a:lnTo>
                <a:lnTo>
                  <a:pt x="0" y="107183"/>
                </a:lnTo>
                <a:lnTo>
                  <a:pt x="0" y="149021"/>
                </a:lnTo>
                <a:lnTo>
                  <a:pt x="953" y="190627"/>
                </a:lnTo>
                <a:lnTo>
                  <a:pt x="5892" y="227509"/>
                </a:lnTo>
                <a:lnTo>
                  <a:pt x="8731" y="262566"/>
                </a:lnTo>
                <a:lnTo>
                  <a:pt x="14229" y="296131"/>
                </a:lnTo>
                <a:lnTo>
                  <a:pt x="25717" y="3429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1" name="SMARTInkShape-Group6"/>
          <p:cNvGrpSpPr/>
          <p:nvPr/>
        </p:nvGrpSpPr>
        <p:grpSpPr>
          <a:xfrm>
            <a:off x="4546282" y="2186092"/>
            <a:ext cx="2597469" cy="531391"/>
            <a:chOff x="4546282" y="2186092"/>
            <a:chExt cx="2597469" cy="531391"/>
          </a:xfrm>
        </p:grpSpPr>
        <p:sp>
          <p:nvSpPr>
            <p:cNvPr id="50" name="SMARTInkShape-41"/>
            <p:cNvSpPr/>
            <p:nvPr>
              <p:custDataLst>
                <p:tags r:id="rId61"/>
              </p:custDataLst>
            </p:nvPr>
          </p:nvSpPr>
          <p:spPr>
            <a:xfrm>
              <a:off x="4546282" y="2417445"/>
              <a:ext cx="265749" cy="42863"/>
            </a:xfrm>
            <a:custGeom>
              <a:avLst/>
              <a:gdLst/>
              <a:ahLst/>
              <a:cxnLst/>
              <a:rect l="0" t="0" r="0" b="0"/>
              <a:pathLst>
                <a:path w="265749" h="42863">
                  <a:moveTo>
                    <a:pt x="0" y="42862"/>
                  </a:moveTo>
                  <a:lnTo>
                    <a:pt x="0" y="42862"/>
                  </a:lnTo>
                  <a:lnTo>
                    <a:pt x="20532" y="31080"/>
                  </a:lnTo>
                  <a:lnTo>
                    <a:pt x="62265" y="26777"/>
                  </a:lnTo>
                  <a:lnTo>
                    <a:pt x="93396" y="25236"/>
                  </a:lnTo>
                  <a:lnTo>
                    <a:pt x="132342" y="19966"/>
                  </a:lnTo>
                  <a:lnTo>
                    <a:pt x="167060" y="17981"/>
                  </a:lnTo>
                  <a:lnTo>
                    <a:pt x="204873" y="14770"/>
                  </a:lnTo>
                  <a:lnTo>
                    <a:pt x="2657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2"/>
            <p:cNvSpPr/>
            <p:nvPr>
              <p:custDataLst>
                <p:tags r:id="rId62"/>
              </p:custDataLst>
            </p:nvPr>
          </p:nvSpPr>
          <p:spPr>
            <a:xfrm>
              <a:off x="4951430" y="2341569"/>
              <a:ext cx="218996" cy="195892"/>
            </a:xfrm>
            <a:custGeom>
              <a:avLst/>
              <a:gdLst/>
              <a:ahLst/>
              <a:cxnLst/>
              <a:rect l="0" t="0" r="0" b="0"/>
              <a:pathLst>
                <a:path w="218996" h="195892">
                  <a:moveTo>
                    <a:pt x="194927" y="41586"/>
                  </a:moveTo>
                  <a:lnTo>
                    <a:pt x="194927" y="41586"/>
                  </a:lnTo>
                  <a:lnTo>
                    <a:pt x="199478" y="41586"/>
                  </a:lnTo>
                  <a:lnTo>
                    <a:pt x="204252" y="39046"/>
                  </a:lnTo>
                  <a:lnTo>
                    <a:pt x="215079" y="29654"/>
                  </a:lnTo>
                  <a:lnTo>
                    <a:pt x="218172" y="24218"/>
                  </a:lnTo>
                  <a:lnTo>
                    <a:pt x="218995" y="21435"/>
                  </a:lnTo>
                  <a:lnTo>
                    <a:pt x="214832" y="13262"/>
                  </a:lnTo>
                  <a:lnTo>
                    <a:pt x="211054" y="8416"/>
                  </a:lnTo>
                  <a:lnTo>
                    <a:pt x="201778" y="3031"/>
                  </a:lnTo>
                  <a:lnTo>
                    <a:pt x="178225" y="0"/>
                  </a:lnTo>
                  <a:lnTo>
                    <a:pt x="146163" y="1642"/>
                  </a:lnTo>
                  <a:lnTo>
                    <a:pt x="109730" y="10730"/>
                  </a:lnTo>
                  <a:lnTo>
                    <a:pt x="75017" y="22650"/>
                  </a:lnTo>
                  <a:lnTo>
                    <a:pt x="36614" y="47818"/>
                  </a:lnTo>
                  <a:lnTo>
                    <a:pt x="9097" y="75944"/>
                  </a:lnTo>
                  <a:lnTo>
                    <a:pt x="5318" y="81636"/>
                  </a:lnTo>
                  <a:lnTo>
                    <a:pt x="0" y="107851"/>
                  </a:lnTo>
                  <a:lnTo>
                    <a:pt x="3836" y="126282"/>
                  </a:lnTo>
                  <a:lnTo>
                    <a:pt x="16705" y="150184"/>
                  </a:lnTo>
                  <a:lnTo>
                    <a:pt x="29993" y="164147"/>
                  </a:lnTo>
                  <a:lnTo>
                    <a:pt x="51773" y="179877"/>
                  </a:lnTo>
                  <a:lnTo>
                    <a:pt x="82408" y="188774"/>
                  </a:lnTo>
                  <a:lnTo>
                    <a:pt x="115392" y="192728"/>
                  </a:lnTo>
                  <a:lnTo>
                    <a:pt x="156333" y="194954"/>
                  </a:lnTo>
                  <a:lnTo>
                    <a:pt x="193440" y="195613"/>
                  </a:lnTo>
                  <a:lnTo>
                    <a:pt x="212072" y="195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3"/>
            <p:cNvSpPr/>
            <p:nvPr>
              <p:custDataLst>
                <p:tags r:id="rId63"/>
              </p:custDataLst>
            </p:nvPr>
          </p:nvSpPr>
          <p:spPr>
            <a:xfrm>
              <a:off x="5222510" y="2379440"/>
              <a:ext cx="172451" cy="133680"/>
            </a:xfrm>
            <a:custGeom>
              <a:avLst/>
              <a:gdLst/>
              <a:ahLst/>
              <a:cxnLst/>
              <a:rect l="0" t="0" r="0" b="0"/>
              <a:pathLst>
                <a:path w="172451" h="133680">
                  <a:moveTo>
                    <a:pt x="172450" y="12288"/>
                  </a:moveTo>
                  <a:lnTo>
                    <a:pt x="172450" y="12288"/>
                  </a:lnTo>
                  <a:lnTo>
                    <a:pt x="167899" y="12288"/>
                  </a:lnTo>
                  <a:lnTo>
                    <a:pt x="163125" y="9748"/>
                  </a:lnTo>
                  <a:lnTo>
                    <a:pt x="152299" y="356"/>
                  </a:lnTo>
                  <a:lnTo>
                    <a:pt x="136506" y="0"/>
                  </a:lnTo>
                  <a:lnTo>
                    <a:pt x="96664" y="7532"/>
                  </a:lnTo>
                  <a:lnTo>
                    <a:pt x="59400" y="23527"/>
                  </a:lnTo>
                  <a:lnTo>
                    <a:pt x="21850" y="48797"/>
                  </a:lnTo>
                  <a:lnTo>
                    <a:pt x="7727" y="67249"/>
                  </a:lnTo>
                  <a:lnTo>
                    <a:pt x="179" y="86245"/>
                  </a:lnTo>
                  <a:lnTo>
                    <a:pt x="0" y="101037"/>
                  </a:lnTo>
                  <a:lnTo>
                    <a:pt x="3095" y="111422"/>
                  </a:lnTo>
                  <a:lnTo>
                    <a:pt x="5255" y="115525"/>
                  </a:lnTo>
                  <a:lnTo>
                    <a:pt x="26496" y="130400"/>
                  </a:lnTo>
                  <a:lnTo>
                    <a:pt x="46304" y="133679"/>
                  </a:lnTo>
                  <a:lnTo>
                    <a:pt x="85514" y="128024"/>
                  </a:lnTo>
                  <a:lnTo>
                    <a:pt x="125715" y="110890"/>
                  </a:lnTo>
                  <a:lnTo>
                    <a:pt x="146644" y="94737"/>
                  </a:lnTo>
                  <a:lnTo>
                    <a:pt x="155583" y="83539"/>
                  </a:lnTo>
                  <a:lnTo>
                    <a:pt x="160191" y="69673"/>
                  </a:lnTo>
                  <a:lnTo>
                    <a:pt x="161286" y="54937"/>
                  </a:lnTo>
                  <a:lnTo>
                    <a:pt x="158598" y="42038"/>
                  </a:lnTo>
                  <a:lnTo>
                    <a:pt x="147179" y="24066"/>
                  </a:lnTo>
                  <a:lnTo>
                    <a:pt x="132009" y="17522"/>
                  </a:lnTo>
                  <a:lnTo>
                    <a:pt x="86725" y="12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44"/>
            <p:cNvSpPr/>
            <p:nvPr>
              <p:custDataLst>
                <p:tags r:id="rId64"/>
              </p:custDataLst>
            </p:nvPr>
          </p:nvSpPr>
          <p:spPr>
            <a:xfrm>
              <a:off x="5437823" y="2354638"/>
              <a:ext cx="540068" cy="362845"/>
            </a:xfrm>
            <a:custGeom>
              <a:avLst/>
              <a:gdLst/>
              <a:ahLst/>
              <a:cxnLst/>
              <a:rect l="0" t="0" r="0" b="0"/>
              <a:pathLst>
                <a:path w="540068" h="362845">
                  <a:moveTo>
                    <a:pt x="0" y="71379"/>
                  </a:moveTo>
                  <a:lnTo>
                    <a:pt x="0" y="71379"/>
                  </a:lnTo>
                  <a:lnTo>
                    <a:pt x="7796" y="78223"/>
                  </a:lnTo>
                  <a:lnTo>
                    <a:pt x="21465" y="87907"/>
                  </a:lnTo>
                  <a:lnTo>
                    <a:pt x="48529" y="127147"/>
                  </a:lnTo>
                  <a:lnTo>
                    <a:pt x="66595" y="167097"/>
                  </a:lnTo>
                  <a:lnTo>
                    <a:pt x="75762" y="207421"/>
                  </a:lnTo>
                  <a:lnTo>
                    <a:pt x="76969" y="215836"/>
                  </a:lnTo>
                  <a:lnTo>
                    <a:pt x="76188" y="176010"/>
                  </a:lnTo>
                  <a:lnTo>
                    <a:pt x="70365" y="141824"/>
                  </a:lnTo>
                  <a:lnTo>
                    <a:pt x="71649" y="106222"/>
                  </a:lnTo>
                  <a:lnTo>
                    <a:pt x="76611" y="84960"/>
                  </a:lnTo>
                  <a:lnTo>
                    <a:pt x="85167" y="69160"/>
                  </a:lnTo>
                  <a:lnTo>
                    <a:pt x="109795" y="49555"/>
                  </a:lnTo>
                  <a:lnTo>
                    <a:pt x="141222" y="36232"/>
                  </a:lnTo>
                  <a:lnTo>
                    <a:pt x="160872" y="34486"/>
                  </a:lnTo>
                  <a:lnTo>
                    <a:pt x="179131" y="37837"/>
                  </a:lnTo>
                  <a:lnTo>
                    <a:pt x="204523" y="50434"/>
                  </a:lnTo>
                  <a:lnTo>
                    <a:pt x="218216" y="60801"/>
                  </a:lnTo>
                  <a:lnTo>
                    <a:pt x="232084" y="81897"/>
                  </a:lnTo>
                  <a:lnTo>
                    <a:pt x="237676" y="97144"/>
                  </a:lnTo>
                  <a:lnTo>
                    <a:pt x="236555" y="101891"/>
                  </a:lnTo>
                  <a:lnTo>
                    <a:pt x="230230" y="112245"/>
                  </a:lnTo>
                  <a:lnTo>
                    <a:pt x="215959" y="124234"/>
                  </a:lnTo>
                  <a:lnTo>
                    <a:pt x="210648" y="125666"/>
                  </a:lnTo>
                  <a:lnTo>
                    <a:pt x="187324" y="123378"/>
                  </a:lnTo>
                  <a:lnTo>
                    <a:pt x="184890" y="120333"/>
                  </a:lnTo>
                  <a:lnTo>
                    <a:pt x="182186" y="109329"/>
                  </a:lnTo>
                  <a:lnTo>
                    <a:pt x="189765" y="82518"/>
                  </a:lnTo>
                  <a:lnTo>
                    <a:pt x="209393" y="53013"/>
                  </a:lnTo>
                  <a:lnTo>
                    <a:pt x="231614" y="31380"/>
                  </a:lnTo>
                  <a:lnTo>
                    <a:pt x="272546" y="11623"/>
                  </a:lnTo>
                  <a:lnTo>
                    <a:pt x="292278" y="4543"/>
                  </a:lnTo>
                  <a:lnTo>
                    <a:pt x="295817" y="4914"/>
                  </a:lnTo>
                  <a:lnTo>
                    <a:pt x="302289" y="7867"/>
                  </a:lnTo>
                  <a:lnTo>
                    <a:pt x="304395" y="11893"/>
                  </a:lnTo>
                  <a:lnTo>
                    <a:pt x="306737" y="23986"/>
                  </a:lnTo>
                  <a:lnTo>
                    <a:pt x="302348" y="59972"/>
                  </a:lnTo>
                  <a:lnTo>
                    <a:pt x="300493" y="95020"/>
                  </a:lnTo>
                  <a:lnTo>
                    <a:pt x="302712" y="125691"/>
                  </a:lnTo>
                  <a:lnTo>
                    <a:pt x="304678" y="133305"/>
                  </a:lnTo>
                  <a:lnTo>
                    <a:pt x="314482" y="146845"/>
                  </a:lnTo>
                  <a:lnTo>
                    <a:pt x="321097" y="153122"/>
                  </a:lnTo>
                  <a:lnTo>
                    <a:pt x="327412" y="156354"/>
                  </a:lnTo>
                  <a:lnTo>
                    <a:pt x="339509" y="157406"/>
                  </a:lnTo>
                  <a:lnTo>
                    <a:pt x="361580" y="148092"/>
                  </a:lnTo>
                  <a:lnTo>
                    <a:pt x="398624" y="121034"/>
                  </a:lnTo>
                  <a:lnTo>
                    <a:pt x="409893" y="104878"/>
                  </a:lnTo>
                  <a:lnTo>
                    <a:pt x="421593" y="70616"/>
                  </a:lnTo>
                  <a:lnTo>
                    <a:pt x="431092" y="34853"/>
                  </a:lnTo>
                  <a:lnTo>
                    <a:pt x="435388" y="13778"/>
                  </a:lnTo>
                  <a:lnTo>
                    <a:pt x="433853" y="5139"/>
                  </a:lnTo>
                  <a:lnTo>
                    <a:pt x="430948" y="29"/>
                  </a:lnTo>
                  <a:lnTo>
                    <a:pt x="430173" y="0"/>
                  </a:lnTo>
                  <a:lnTo>
                    <a:pt x="429657" y="933"/>
                  </a:lnTo>
                  <a:lnTo>
                    <a:pt x="439247" y="40003"/>
                  </a:lnTo>
                  <a:lnTo>
                    <a:pt x="451755" y="81288"/>
                  </a:lnTo>
                  <a:lnTo>
                    <a:pt x="462968" y="121103"/>
                  </a:lnTo>
                  <a:lnTo>
                    <a:pt x="474355" y="161317"/>
                  </a:lnTo>
                  <a:lnTo>
                    <a:pt x="482920" y="194653"/>
                  </a:lnTo>
                  <a:lnTo>
                    <a:pt x="500239" y="234160"/>
                  </a:lnTo>
                  <a:lnTo>
                    <a:pt x="513820" y="275125"/>
                  </a:lnTo>
                  <a:lnTo>
                    <a:pt x="525675" y="311015"/>
                  </a:lnTo>
                  <a:lnTo>
                    <a:pt x="533268" y="342355"/>
                  </a:lnTo>
                  <a:lnTo>
                    <a:pt x="537046" y="349928"/>
                  </a:lnTo>
                  <a:lnTo>
                    <a:pt x="540067" y="362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45"/>
            <p:cNvSpPr/>
            <p:nvPr>
              <p:custDataLst>
                <p:tags r:id="rId65"/>
              </p:custDataLst>
            </p:nvPr>
          </p:nvSpPr>
          <p:spPr>
            <a:xfrm>
              <a:off x="5892165" y="2354180"/>
              <a:ext cx="168286" cy="163532"/>
            </a:xfrm>
            <a:custGeom>
              <a:avLst/>
              <a:gdLst/>
              <a:ahLst/>
              <a:cxnLst/>
              <a:rect l="0" t="0" r="0" b="0"/>
              <a:pathLst>
                <a:path w="168286" h="163532">
                  <a:moveTo>
                    <a:pt x="0" y="97555"/>
                  </a:moveTo>
                  <a:lnTo>
                    <a:pt x="0" y="97555"/>
                  </a:lnTo>
                  <a:lnTo>
                    <a:pt x="953" y="75137"/>
                  </a:lnTo>
                  <a:lnTo>
                    <a:pt x="14622" y="35356"/>
                  </a:lnTo>
                  <a:lnTo>
                    <a:pt x="20151" y="23556"/>
                  </a:lnTo>
                  <a:lnTo>
                    <a:pt x="30863" y="14501"/>
                  </a:lnTo>
                  <a:lnTo>
                    <a:pt x="65575" y="928"/>
                  </a:lnTo>
                  <a:lnTo>
                    <a:pt x="81849" y="0"/>
                  </a:lnTo>
                  <a:lnTo>
                    <a:pt x="112370" y="7165"/>
                  </a:lnTo>
                  <a:lnTo>
                    <a:pt x="123920" y="14837"/>
                  </a:lnTo>
                  <a:lnTo>
                    <a:pt x="160249" y="52011"/>
                  </a:lnTo>
                  <a:lnTo>
                    <a:pt x="166471" y="68423"/>
                  </a:lnTo>
                  <a:lnTo>
                    <a:pt x="168285" y="87465"/>
                  </a:lnTo>
                  <a:lnTo>
                    <a:pt x="165916" y="105453"/>
                  </a:lnTo>
                  <a:lnTo>
                    <a:pt x="154067" y="122973"/>
                  </a:lnTo>
                  <a:lnTo>
                    <a:pt x="125978" y="146361"/>
                  </a:lnTo>
                  <a:lnTo>
                    <a:pt x="103615" y="157347"/>
                  </a:lnTo>
                  <a:lnTo>
                    <a:pt x="66155" y="163531"/>
                  </a:lnTo>
                  <a:lnTo>
                    <a:pt x="8573" y="157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46"/>
            <p:cNvSpPr/>
            <p:nvPr>
              <p:custDataLst>
                <p:tags r:id="rId66"/>
              </p:custDataLst>
            </p:nvPr>
          </p:nvSpPr>
          <p:spPr>
            <a:xfrm>
              <a:off x="6055043" y="2203133"/>
              <a:ext cx="77153" cy="360046"/>
            </a:xfrm>
            <a:custGeom>
              <a:avLst/>
              <a:gdLst/>
              <a:ahLst/>
              <a:cxnLst/>
              <a:rect l="0" t="0" r="0" b="0"/>
              <a:pathLst>
                <a:path w="77153" h="360046">
                  <a:moveTo>
                    <a:pt x="0" y="0"/>
                  </a:moveTo>
                  <a:lnTo>
                    <a:pt x="0" y="0"/>
                  </a:lnTo>
                  <a:lnTo>
                    <a:pt x="9102" y="0"/>
                  </a:lnTo>
                  <a:lnTo>
                    <a:pt x="11783" y="952"/>
                  </a:lnTo>
                  <a:lnTo>
                    <a:pt x="13570" y="2540"/>
                  </a:lnTo>
                  <a:lnTo>
                    <a:pt x="14762" y="4550"/>
                  </a:lnTo>
                  <a:lnTo>
                    <a:pt x="16508" y="5891"/>
                  </a:lnTo>
                  <a:lnTo>
                    <a:pt x="20989" y="7381"/>
                  </a:lnTo>
                  <a:lnTo>
                    <a:pt x="33418" y="30973"/>
                  </a:lnTo>
                  <a:lnTo>
                    <a:pt x="41205" y="60120"/>
                  </a:lnTo>
                  <a:lnTo>
                    <a:pt x="46888" y="92442"/>
                  </a:lnTo>
                  <a:lnTo>
                    <a:pt x="50087" y="132059"/>
                  </a:lnTo>
                  <a:lnTo>
                    <a:pt x="51988" y="168880"/>
                  </a:lnTo>
                  <a:lnTo>
                    <a:pt x="57208" y="208576"/>
                  </a:lnTo>
                  <a:lnTo>
                    <a:pt x="60130" y="243939"/>
                  </a:lnTo>
                  <a:lnTo>
                    <a:pt x="65652" y="274843"/>
                  </a:lnTo>
                  <a:lnTo>
                    <a:pt x="68665" y="310458"/>
                  </a:lnTo>
                  <a:lnTo>
                    <a:pt x="77152" y="360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47"/>
            <p:cNvSpPr/>
            <p:nvPr>
              <p:custDataLst>
                <p:tags r:id="rId67"/>
              </p:custDataLst>
            </p:nvPr>
          </p:nvSpPr>
          <p:spPr>
            <a:xfrm>
              <a:off x="6223067" y="2207468"/>
              <a:ext cx="354898" cy="378451"/>
            </a:xfrm>
            <a:custGeom>
              <a:avLst/>
              <a:gdLst/>
              <a:ahLst/>
              <a:cxnLst/>
              <a:rect l="0" t="0" r="0" b="0"/>
              <a:pathLst>
                <a:path w="354898" h="378451">
                  <a:moveTo>
                    <a:pt x="3426" y="235695"/>
                  </a:moveTo>
                  <a:lnTo>
                    <a:pt x="3426" y="235695"/>
                  </a:lnTo>
                  <a:lnTo>
                    <a:pt x="18188" y="228314"/>
                  </a:lnTo>
                  <a:lnTo>
                    <a:pt x="58406" y="226239"/>
                  </a:lnTo>
                  <a:lnTo>
                    <a:pt x="99763" y="219350"/>
                  </a:lnTo>
                  <a:lnTo>
                    <a:pt x="117483" y="217834"/>
                  </a:lnTo>
                  <a:lnTo>
                    <a:pt x="150931" y="210520"/>
                  </a:lnTo>
                  <a:lnTo>
                    <a:pt x="156055" y="210339"/>
                  </a:lnTo>
                  <a:lnTo>
                    <a:pt x="159471" y="209266"/>
                  </a:lnTo>
                  <a:lnTo>
                    <a:pt x="161749" y="207598"/>
                  </a:lnTo>
                  <a:lnTo>
                    <a:pt x="163266" y="205534"/>
                  </a:lnTo>
                  <a:lnTo>
                    <a:pt x="165231" y="204157"/>
                  </a:lnTo>
                  <a:lnTo>
                    <a:pt x="169954" y="202628"/>
                  </a:lnTo>
                  <a:lnTo>
                    <a:pt x="171595" y="201268"/>
                  </a:lnTo>
                  <a:lnTo>
                    <a:pt x="173418" y="197216"/>
                  </a:lnTo>
                  <a:lnTo>
                    <a:pt x="174444" y="189580"/>
                  </a:lnTo>
                  <a:lnTo>
                    <a:pt x="173635" y="187807"/>
                  </a:lnTo>
                  <a:lnTo>
                    <a:pt x="172144" y="186624"/>
                  </a:lnTo>
                  <a:lnTo>
                    <a:pt x="167946" y="184358"/>
                  </a:lnTo>
                  <a:lnTo>
                    <a:pt x="162906" y="180176"/>
                  </a:lnTo>
                  <a:lnTo>
                    <a:pt x="154951" y="177682"/>
                  </a:lnTo>
                  <a:lnTo>
                    <a:pt x="146017" y="175621"/>
                  </a:lnTo>
                  <a:lnTo>
                    <a:pt x="138872" y="171530"/>
                  </a:lnTo>
                  <a:lnTo>
                    <a:pt x="127442" y="171617"/>
                  </a:lnTo>
                  <a:lnTo>
                    <a:pt x="86500" y="180000"/>
                  </a:lnTo>
                  <a:lnTo>
                    <a:pt x="61181" y="191214"/>
                  </a:lnTo>
                  <a:lnTo>
                    <a:pt x="27291" y="216828"/>
                  </a:lnTo>
                  <a:lnTo>
                    <a:pt x="6622" y="255169"/>
                  </a:lnTo>
                  <a:lnTo>
                    <a:pt x="719" y="266893"/>
                  </a:lnTo>
                  <a:lnTo>
                    <a:pt x="0" y="280993"/>
                  </a:lnTo>
                  <a:lnTo>
                    <a:pt x="4880" y="314896"/>
                  </a:lnTo>
                  <a:lnTo>
                    <a:pt x="21987" y="338405"/>
                  </a:lnTo>
                  <a:lnTo>
                    <a:pt x="33582" y="348971"/>
                  </a:lnTo>
                  <a:lnTo>
                    <a:pt x="66850" y="366056"/>
                  </a:lnTo>
                  <a:lnTo>
                    <a:pt x="96195" y="376873"/>
                  </a:lnTo>
                  <a:lnTo>
                    <a:pt x="115141" y="378450"/>
                  </a:lnTo>
                  <a:lnTo>
                    <a:pt x="147229" y="373983"/>
                  </a:lnTo>
                  <a:lnTo>
                    <a:pt x="189664" y="363941"/>
                  </a:lnTo>
                  <a:lnTo>
                    <a:pt x="208118" y="356510"/>
                  </a:lnTo>
                  <a:lnTo>
                    <a:pt x="233620" y="336262"/>
                  </a:lnTo>
                  <a:lnTo>
                    <a:pt x="265773" y="295399"/>
                  </a:lnTo>
                  <a:lnTo>
                    <a:pt x="278749" y="260793"/>
                  </a:lnTo>
                  <a:lnTo>
                    <a:pt x="284075" y="224928"/>
                  </a:lnTo>
                  <a:lnTo>
                    <a:pt x="290204" y="190171"/>
                  </a:lnTo>
                  <a:lnTo>
                    <a:pt x="298053" y="151192"/>
                  </a:lnTo>
                  <a:lnTo>
                    <a:pt x="301860" y="114031"/>
                  </a:lnTo>
                  <a:lnTo>
                    <a:pt x="309038" y="74185"/>
                  </a:lnTo>
                  <a:lnTo>
                    <a:pt x="311640" y="34685"/>
                  </a:lnTo>
                  <a:lnTo>
                    <a:pt x="311919" y="16222"/>
                  </a:lnTo>
                  <a:lnTo>
                    <a:pt x="311005" y="12227"/>
                  </a:lnTo>
                  <a:lnTo>
                    <a:pt x="309444" y="9564"/>
                  </a:lnTo>
                  <a:lnTo>
                    <a:pt x="307450" y="7788"/>
                  </a:lnTo>
                  <a:lnTo>
                    <a:pt x="305235" y="3275"/>
                  </a:lnTo>
                  <a:lnTo>
                    <a:pt x="304645" y="738"/>
                  </a:lnTo>
                  <a:lnTo>
                    <a:pt x="304250" y="0"/>
                  </a:lnTo>
                  <a:lnTo>
                    <a:pt x="303988" y="460"/>
                  </a:lnTo>
                  <a:lnTo>
                    <a:pt x="303466" y="40851"/>
                  </a:lnTo>
                  <a:lnTo>
                    <a:pt x="306003" y="77450"/>
                  </a:lnTo>
                  <a:lnTo>
                    <a:pt x="310844" y="119452"/>
                  </a:lnTo>
                  <a:lnTo>
                    <a:pt x="316233" y="153098"/>
                  </a:lnTo>
                  <a:lnTo>
                    <a:pt x="323862" y="187197"/>
                  </a:lnTo>
                  <a:lnTo>
                    <a:pt x="334974" y="225056"/>
                  </a:lnTo>
                  <a:lnTo>
                    <a:pt x="352363" y="267156"/>
                  </a:lnTo>
                  <a:lnTo>
                    <a:pt x="354897" y="287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48"/>
            <p:cNvSpPr/>
            <p:nvPr>
              <p:custDataLst>
                <p:tags r:id="rId68"/>
              </p:custDataLst>
            </p:nvPr>
          </p:nvSpPr>
          <p:spPr>
            <a:xfrm>
              <a:off x="6432232" y="2358655"/>
              <a:ext cx="394337" cy="152574"/>
            </a:xfrm>
            <a:custGeom>
              <a:avLst/>
              <a:gdLst/>
              <a:ahLst/>
              <a:cxnLst/>
              <a:rect l="0" t="0" r="0" b="0"/>
              <a:pathLst>
                <a:path w="394337" h="152574">
                  <a:moveTo>
                    <a:pt x="0" y="58790"/>
                  </a:moveTo>
                  <a:lnTo>
                    <a:pt x="0" y="58790"/>
                  </a:lnTo>
                  <a:lnTo>
                    <a:pt x="11932" y="58790"/>
                  </a:lnTo>
                  <a:lnTo>
                    <a:pt x="54218" y="50747"/>
                  </a:lnTo>
                  <a:lnTo>
                    <a:pt x="93712" y="50287"/>
                  </a:lnTo>
                  <a:lnTo>
                    <a:pt x="129828" y="50227"/>
                  </a:lnTo>
                  <a:lnTo>
                    <a:pt x="168200" y="50218"/>
                  </a:lnTo>
                  <a:lnTo>
                    <a:pt x="207248" y="50217"/>
                  </a:lnTo>
                  <a:lnTo>
                    <a:pt x="247050" y="58437"/>
                  </a:lnTo>
                  <a:lnTo>
                    <a:pt x="285826" y="58769"/>
                  </a:lnTo>
                  <a:lnTo>
                    <a:pt x="302918" y="57831"/>
                  </a:lnTo>
                  <a:lnTo>
                    <a:pt x="322372" y="51408"/>
                  </a:lnTo>
                  <a:lnTo>
                    <a:pt x="329303" y="46020"/>
                  </a:lnTo>
                  <a:lnTo>
                    <a:pt x="332095" y="41049"/>
                  </a:lnTo>
                  <a:lnTo>
                    <a:pt x="333887" y="30097"/>
                  </a:lnTo>
                  <a:lnTo>
                    <a:pt x="331592" y="24448"/>
                  </a:lnTo>
                  <a:lnTo>
                    <a:pt x="322357" y="13060"/>
                  </a:lnTo>
                  <a:lnTo>
                    <a:pt x="314403" y="9890"/>
                  </a:lnTo>
                  <a:lnTo>
                    <a:pt x="275864" y="792"/>
                  </a:lnTo>
                  <a:lnTo>
                    <a:pt x="240057" y="0"/>
                  </a:lnTo>
                  <a:lnTo>
                    <a:pt x="197337" y="16166"/>
                  </a:lnTo>
                  <a:lnTo>
                    <a:pt x="186766" y="22701"/>
                  </a:lnTo>
                  <a:lnTo>
                    <a:pt x="178892" y="31955"/>
                  </a:lnTo>
                  <a:lnTo>
                    <a:pt x="174758" y="42419"/>
                  </a:lnTo>
                  <a:lnTo>
                    <a:pt x="171644" y="81695"/>
                  </a:lnTo>
                  <a:lnTo>
                    <a:pt x="176059" y="98808"/>
                  </a:lnTo>
                  <a:lnTo>
                    <a:pt x="187950" y="115944"/>
                  </a:lnTo>
                  <a:lnTo>
                    <a:pt x="227603" y="138299"/>
                  </a:lnTo>
                  <a:lnTo>
                    <a:pt x="258107" y="149179"/>
                  </a:lnTo>
                  <a:lnTo>
                    <a:pt x="295610" y="152573"/>
                  </a:lnTo>
                  <a:lnTo>
                    <a:pt x="318411" y="143833"/>
                  </a:lnTo>
                  <a:lnTo>
                    <a:pt x="350882" y="125117"/>
                  </a:lnTo>
                  <a:lnTo>
                    <a:pt x="379017" y="98498"/>
                  </a:lnTo>
                  <a:lnTo>
                    <a:pt x="394336" y="75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49"/>
            <p:cNvSpPr/>
            <p:nvPr>
              <p:custDataLst>
                <p:tags r:id="rId69"/>
              </p:custDataLst>
            </p:nvPr>
          </p:nvSpPr>
          <p:spPr>
            <a:xfrm>
              <a:off x="6852307" y="2186092"/>
              <a:ext cx="85705" cy="317079"/>
            </a:xfrm>
            <a:custGeom>
              <a:avLst/>
              <a:gdLst/>
              <a:ahLst/>
              <a:cxnLst/>
              <a:rect l="0" t="0" r="0" b="0"/>
              <a:pathLst>
                <a:path w="85705" h="317079">
                  <a:moveTo>
                    <a:pt x="17123" y="8468"/>
                  </a:moveTo>
                  <a:lnTo>
                    <a:pt x="17123" y="8468"/>
                  </a:lnTo>
                  <a:lnTo>
                    <a:pt x="17123" y="1087"/>
                  </a:lnTo>
                  <a:lnTo>
                    <a:pt x="16170" y="690"/>
                  </a:lnTo>
                  <a:lnTo>
                    <a:pt x="9742" y="0"/>
                  </a:lnTo>
                  <a:lnTo>
                    <a:pt x="4352" y="4477"/>
                  </a:lnTo>
                  <a:lnTo>
                    <a:pt x="1923" y="9234"/>
                  </a:lnTo>
                  <a:lnTo>
                    <a:pt x="234" y="23809"/>
                  </a:lnTo>
                  <a:lnTo>
                    <a:pt x="0" y="60423"/>
                  </a:lnTo>
                  <a:lnTo>
                    <a:pt x="2523" y="87699"/>
                  </a:lnTo>
                  <a:lnTo>
                    <a:pt x="14601" y="129709"/>
                  </a:lnTo>
                  <a:lnTo>
                    <a:pt x="25762" y="167072"/>
                  </a:lnTo>
                  <a:lnTo>
                    <a:pt x="30488" y="182781"/>
                  </a:lnTo>
                  <a:lnTo>
                    <a:pt x="35052" y="212093"/>
                  </a:lnTo>
                  <a:lnTo>
                    <a:pt x="53433" y="252241"/>
                  </a:lnTo>
                  <a:lnTo>
                    <a:pt x="68447" y="289313"/>
                  </a:lnTo>
                  <a:lnTo>
                    <a:pt x="85704" y="317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0"/>
            <p:cNvSpPr/>
            <p:nvPr>
              <p:custDataLst>
                <p:tags r:id="rId70"/>
              </p:custDataLst>
            </p:nvPr>
          </p:nvSpPr>
          <p:spPr>
            <a:xfrm>
              <a:off x="6998018" y="2357438"/>
              <a:ext cx="94297" cy="99545"/>
            </a:xfrm>
            <a:custGeom>
              <a:avLst/>
              <a:gdLst/>
              <a:ahLst/>
              <a:cxnLst/>
              <a:rect l="0" t="0" r="0" b="0"/>
              <a:pathLst>
                <a:path w="94297" h="99545">
                  <a:moveTo>
                    <a:pt x="0" y="0"/>
                  </a:moveTo>
                  <a:lnTo>
                    <a:pt x="0" y="0"/>
                  </a:lnTo>
                  <a:lnTo>
                    <a:pt x="31689" y="33594"/>
                  </a:lnTo>
                  <a:lnTo>
                    <a:pt x="57559" y="72321"/>
                  </a:lnTo>
                  <a:lnTo>
                    <a:pt x="82375" y="99309"/>
                  </a:lnTo>
                  <a:lnTo>
                    <a:pt x="84443" y="99544"/>
                  </a:lnTo>
                  <a:lnTo>
                    <a:pt x="94296" y="94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1"/>
            <p:cNvSpPr/>
            <p:nvPr>
              <p:custDataLst>
                <p:tags r:id="rId71"/>
              </p:custDataLst>
            </p:nvPr>
          </p:nvSpPr>
          <p:spPr>
            <a:xfrm>
              <a:off x="7023736" y="2306003"/>
              <a:ext cx="120015" cy="334328"/>
            </a:xfrm>
            <a:custGeom>
              <a:avLst/>
              <a:gdLst/>
              <a:ahLst/>
              <a:cxnLst/>
              <a:rect l="0" t="0" r="0" b="0"/>
              <a:pathLst>
                <a:path w="120015" h="334328">
                  <a:moveTo>
                    <a:pt x="120014" y="0"/>
                  </a:moveTo>
                  <a:lnTo>
                    <a:pt x="120014" y="0"/>
                  </a:lnTo>
                  <a:lnTo>
                    <a:pt x="120014" y="4551"/>
                  </a:lnTo>
                  <a:lnTo>
                    <a:pt x="117473" y="9325"/>
                  </a:lnTo>
                  <a:lnTo>
                    <a:pt x="113170" y="16527"/>
                  </a:lnTo>
                  <a:lnTo>
                    <a:pt x="102646" y="49513"/>
                  </a:lnTo>
                  <a:lnTo>
                    <a:pt x="91395" y="92224"/>
                  </a:lnTo>
                  <a:lnTo>
                    <a:pt x="80000" y="128177"/>
                  </a:lnTo>
                  <a:lnTo>
                    <a:pt x="68577" y="162796"/>
                  </a:lnTo>
                  <a:lnTo>
                    <a:pt x="52598" y="197151"/>
                  </a:lnTo>
                  <a:lnTo>
                    <a:pt x="37941" y="231454"/>
                  </a:lnTo>
                  <a:lnTo>
                    <a:pt x="22963" y="269768"/>
                  </a:lnTo>
                  <a:lnTo>
                    <a:pt x="6511" y="305770"/>
                  </a:lnTo>
                  <a:lnTo>
                    <a:pt x="0" y="334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3" name="SMARTInkShape-Group7"/>
          <p:cNvGrpSpPr/>
          <p:nvPr/>
        </p:nvGrpSpPr>
        <p:grpSpPr>
          <a:xfrm>
            <a:off x="7375207" y="2084309"/>
            <a:ext cx="1457326" cy="581739"/>
            <a:chOff x="7375207" y="2084309"/>
            <a:chExt cx="1457326" cy="581739"/>
          </a:xfrm>
        </p:grpSpPr>
        <p:sp>
          <p:nvSpPr>
            <p:cNvPr id="62" name="SMARTInkShape-52"/>
            <p:cNvSpPr/>
            <p:nvPr>
              <p:custDataLst>
                <p:tags r:id="rId50"/>
              </p:custDataLst>
            </p:nvPr>
          </p:nvSpPr>
          <p:spPr>
            <a:xfrm>
              <a:off x="7431018" y="2348865"/>
              <a:ext cx="12771" cy="154306"/>
            </a:xfrm>
            <a:custGeom>
              <a:avLst/>
              <a:gdLst/>
              <a:ahLst/>
              <a:cxnLst/>
              <a:rect l="0" t="0" r="0" b="0"/>
              <a:pathLst>
                <a:path w="12771" h="154306">
                  <a:moveTo>
                    <a:pt x="12770" y="0"/>
                  </a:moveTo>
                  <a:lnTo>
                    <a:pt x="12770" y="0"/>
                  </a:lnTo>
                  <a:lnTo>
                    <a:pt x="11818" y="11588"/>
                  </a:lnTo>
                  <a:lnTo>
                    <a:pt x="5984" y="45716"/>
                  </a:lnTo>
                  <a:lnTo>
                    <a:pt x="0" y="84595"/>
                  </a:lnTo>
                  <a:lnTo>
                    <a:pt x="1471" y="115659"/>
                  </a:lnTo>
                  <a:lnTo>
                    <a:pt x="12770" y="154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53"/>
            <p:cNvSpPr/>
            <p:nvPr>
              <p:custDataLst>
                <p:tags r:id="rId51"/>
              </p:custDataLst>
            </p:nvPr>
          </p:nvSpPr>
          <p:spPr>
            <a:xfrm>
              <a:off x="7375207" y="2254567"/>
              <a:ext cx="8574" cy="8574"/>
            </a:xfrm>
            <a:custGeom>
              <a:avLst/>
              <a:gdLst/>
              <a:ahLst/>
              <a:cxnLst/>
              <a:rect l="0" t="0" r="0" b="0"/>
              <a:pathLst>
                <a:path w="8574" h="8574">
                  <a:moveTo>
                    <a:pt x="0" y="8573"/>
                  </a:moveTo>
                  <a:lnTo>
                    <a:pt x="0" y="8573"/>
                  </a:lnTo>
                  <a:lnTo>
                    <a:pt x="7382" y="8573"/>
                  </a:lnTo>
                  <a:lnTo>
                    <a:pt x="7779" y="7621"/>
                  </a:lnTo>
                  <a:lnTo>
                    <a:pt x="85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54"/>
            <p:cNvSpPr/>
            <p:nvPr>
              <p:custDataLst>
                <p:tags r:id="rId52"/>
              </p:custDataLst>
            </p:nvPr>
          </p:nvSpPr>
          <p:spPr>
            <a:xfrm>
              <a:off x="7503795" y="2292629"/>
              <a:ext cx="274320" cy="219115"/>
            </a:xfrm>
            <a:custGeom>
              <a:avLst/>
              <a:gdLst/>
              <a:ahLst/>
              <a:cxnLst/>
              <a:rect l="0" t="0" r="0" b="0"/>
              <a:pathLst>
                <a:path w="274320" h="219115">
                  <a:moveTo>
                    <a:pt x="0" y="47663"/>
                  </a:moveTo>
                  <a:lnTo>
                    <a:pt x="0" y="47663"/>
                  </a:lnTo>
                  <a:lnTo>
                    <a:pt x="4551" y="47663"/>
                  </a:lnTo>
                  <a:lnTo>
                    <a:pt x="9325" y="52743"/>
                  </a:lnTo>
                  <a:lnTo>
                    <a:pt x="14622" y="63256"/>
                  </a:lnTo>
                  <a:lnTo>
                    <a:pt x="24068" y="102728"/>
                  </a:lnTo>
                  <a:lnTo>
                    <a:pt x="31283" y="140949"/>
                  </a:lnTo>
                  <a:lnTo>
                    <a:pt x="33894" y="182844"/>
                  </a:lnTo>
                  <a:lnTo>
                    <a:pt x="34212" y="196250"/>
                  </a:lnTo>
                  <a:lnTo>
                    <a:pt x="34238" y="196252"/>
                  </a:lnTo>
                  <a:lnTo>
                    <a:pt x="34255" y="195300"/>
                  </a:lnTo>
                  <a:lnTo>
                    <a:pt x="20619" y="153628"/>
                  </a:lnTo>
                  <a:lnTo>
                    <a:pt x="18174" y="118642"/>
                  </a:lnTo>
                  <a:lnTo>
                    <a:pt x="18402" y="80018"/>
                  </a:lnTo>
                  <a:lnTo>
                    <a:pt x="25031" y="49630"/>
                  </a:lnTo>
                  <a:lnTo>
                    <a:pt x="33667" y="31393"/>
                  </a:lnTo>
                  <a:lnTo>
                    <a:pt x="46397" y="18842"/>
                  </a:lnTo>
                  <a:lnTo>
                    <a:pt x="59673" y="11994"/>
                  </a:lnTo>
                  <a:lnTo>
                    <a:pt x="64546" y="11501"/>
                  </a:lnTo>
                  <a:lnTo>
                    <a:pt x="78497" y="15359"/>
                  </a:lnTo>
                  <a:lnTo>
                    <a:pt x="83764" y="17555"/>
                  </a:lnTo>
                  <a:lnTo>
                    <a:pt x="92157" y="25074"/>
                  </a:lnTo>
                  <a:lnTo>
                    <a:pt x="102235" y="42558"/>
                  </a:lnTo>
                  <a:lnTo>
                    <a:pt x="108714" y="63296"/>
                  </a:lnTo>
                  <a:lnTo>
                    <a:pt x="111371" y="105597"/>
                  </a:lnTo>
                  <a:lnTo>
                    <a:pt x="111428" y="107261"/>
                  </a:lnTo>
                  <a:lnTo>
                    <a:pt x="112394" y="64734"/>
                  </a:lnTo>
                  <a:lnTo>
                    <a:pt x="119239" y="44678"/>
                  </a:lnTo>
                  <a:lnTo>
                    <a:pt x="133861" y="22014"/>
                  </a:lnTo>
                  <a:lnTo>
                    <a:pt x="153962" y="4715"/>
                  </a:lnTo>
                  <a:lnTo>
                    <a:pt x="163042" y="0"/>
                  </a:lnTo>
                  <a:lnTo>
                    <a:pt x="172794" y="445"/>
                  </a:lnTo>
                  <a:lnTo>
                    <a:pt x="178060" y="1897"/>
                  </a:lnTo>
                  <a:lnTo>
                    <a:pt x="188993" y="11130"/>
                  </a:lnTo>
                  <a:lnTo>
                    <a:pt x="216084" y="49443"/>
                  </a:lnTo>
                  <a:lnTo>
                    <a:pt x="235264" y="91089"/>
                  </a:lnTo>
                  <a:lnTo>
                    <a:pt x="245180" y="127629"/>
                  </a:lnTo>
                  <a:lnTo>
                    <a:pt x="257063" y="164001"/>
                  </a:lnTo>
                  <a:lnTo>
                    <a:pt x="274319" y="2191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55"/>
            <p:cNvSpPr/>
            <p:nvPr>
              <p:custDataLst>
                <p:tags r:id="rId53"/>
              </p:custDataLst>
            </p:nvPr>
          </p:nvSpPr>
          <p:spPr>
            <a:xfrm>
              <a:off x="7812405" y="2340292"/>
              <a:ext cx="68582" cy="325756"/>
            </a:xfrm>
            <a:custGeom>
              <a:avLst/>
              <a:gdLst/>
              <a:ahLst/>
              <a:cxnLst/>
              <a:rect l="0" t="0" r="0" b="0"/>
              <a:pathLst>
                <a:path w="68582" h="325756">
                  <a:moveTo>
                    <a:pt x="0" y="0"/>
                  </a:moveTo>
                  <a:lnTo>
                    <a:pt x="0" y="0"/>
                  </a:lnTo>
                  <a:lnTo>
                    <a:pt x="2540" y="16946"/>
                  </a:lnTo>
                  <a:lnTo>
                    <a:pt x="7381" y="51396"/>
                  </a:lnTo>
                  <a:lnTo>
                    <a:pt x="14228" y="86670"/>
                  </a:lnTo>
                  <a:lnTo>
                    <a:pt x="19109" y="126799"/>
                  </a:lnTo>
                  <a:lnTo>
                    <a:pt x="24412" y="167075"/>
                  </a:lnTo>
                  <a:lnTo>
                    <a:pt x="29881" y="200422"/>
                  </a:lnTo>
                  <a:lnTo>
                    <a:pt x="40263" y="239932"/>
                  </a:lnTo>
                  <a:lnTo>
                    <a:pt x="48654" y="272281"/>
                  </a:lnTo>
                  <a:lnTo>
                    <a:pt x="60023" y="309725"/>
                  </a:lnTo>
                  <a:lnTo>
                    <a:pt x="68581" y="3257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56"/>
            <p:cNvSpPr/>
            <p:nvPr>
              <p:custDataLst>
                <p:tags r:id="rId54"/>
              </p:custDataLst>
            </p:nvPr>
          </p:nvSpPr>
          <p:spPr>
            <a:xfrm>
              <a:off x="7820977" y="2292093"/>
              <a:ext cx="151092" cy="181849"/>
            </a:xfrm>
            <a:custGeom>
              <a:avLst/>
              <a:gdLst/>
              <a:ahLst/>
              <a:cxnLst/>
              <a:rect l="0" t="0" r="0" b="0"/>
              <a:pathLst>
                <a:path w="151092" h="181849">
                  <a:moveTo>
                    <a:pt x="8573" y="91062"/>
                  </a:moveTo>
                  <a:lnTo>
                    <a:pt x="8573" y="91062"/>
                  </a:lnTo>
                  <a:lnTo>
                    <a:pt x="8573" y="67198"/>
                  </a:lnTo>
                  <a:lnTo>
                    <a:pt x="21309" y="34313"/>
                  </a:lnTo>
                  <a:lnTo>
                    <a:pt x="27885" y="23613"/>
                  </a:lnTo>
                  <a:lnTo>
                    <a:pt x="50596" y="7683"/>
                  </a:lnTo>
                  <a:lnTo>
                    <a:pt x="81455" y="0"/>
                  </a:lnTo>
                  <a:lnTo>
                    <a:pt x="110178" y="2274"/>
                  </a:lnTo>
                  <a:lnTo>
                    <a:pt x="127684" y="8980"/>
                  </a:lnTo>
                  <a:lnTo>
                    <a:pt x="143455" y="30652"/>
                  </a:lnTo>
                  <a:lnTo>
                    <a:pt x="151091" y="65755"/>
                  </a:lnTo>
                  <a:lnTo>
                    <a:pt x="144251" y="106318"/>
                  </a:lnTo>
                  <a:lnTo>
                    <a:pt x="134711" y="134846"/>
                  </a:lnTo>
                  <a:lnTo>
                    <a:pt x="121149" y="148939"/>
                  </a:lnTo>
                  <a:lnTo>
                    <a:pt x="81399" y="173509"/>
                  </a:lnTo>
                  <a:lnTo>
                    <a:pt x="61795" y="181848"/>
                  </a:lnTo>
                  <a:lnTo>
                    <a:pt x="0" y="1767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57"/>
            <p:cNvSpPr/>
            <p:nvPr>
              <p:custDataLst>
                <p:tags r:id="rId55"/>
              </p:custDataLst>
            </p:nvPr>
          </p:nvSpPr>
          <p:spPr>
            <a:xfrm>
              <a:off x="7964024" y="2267722"/>
              <a:ext cx="337015" cy="178859"/>
            </a:xfrm>
            <a:custGeom>
              <a:avLst/>
              <a:gdLst/>
              <a:ahLst/>
              <a:cxnLst/>
              <a:rect l="0" t="0" r="0" b="0"/>
              <a:pathLst>
                <a:path w="337015" h="178859">
                  <a:moveTo>
                    <a:pt x="174137" y="81143"/>
                  </a:moveTo>
                  <a:lnTo>
                    <a:pt x="174137" y="81143"/>
                  </a:lnTo>
                  <a:lnTo>
                    <a:pt x="180922" y="65033"/>
                  </a:lnTo>
                  <a:lnTo>
                    <a:pt x="182355" y="43671"/>
                  </a:lnTo>
                  <a:lnTo>
                    <a:pt x="173502" y="20193"/>
                  </a:lnTo>
                  <a:lnTo>
                    <a:pt x="168951" y="14792"/>
                  </a:lnTo>
                  <a:lnTo>
                    <a:pt x="158814" y="8791"/>
                  </a:lnTo>
                  <a:lnTo>
                    <a:pt x="118158" y="0"/>
                  </a:lnTo>
                  <a:lnTo>
                    <a:pt x="90557" y="3337"/>
                  </a:lnTo>
                  <a:lnTo>
                    <a:pt x="61142" y="15538"/>
                  </a:lnTo>
                  <a:lnTo>
                    <a:pt x="26470" y="36591"/>
                  </a:lnTo>
                  <a:lnTo>
                    <a:pt x="14528" y="49912"/>
                  </a:lnTo>
                  <a:lnTo>
                    <a:pt x="1644" y="78028"/>
                  </a:lnTo>
                  <a:lnTo>
                    <a:pt x="0" y="99444"/>
                  </a:lnTo>
                  <a:lnTo>
                    <a:pt x="6707" y="135134"/>
                  </a:lnTo>
                  <a:lnTo>
                    <a:pt x="11081" y="140950"/>
                  </a:lnTo>
                  <a:lnTo>
                    <a:pt x="42103" y="160374"/>
                  </a:lnTo>
                  <a:lnTo>
                    <a:pt x="68763" y="164944"/>
                  </a:lnTo>
                  <a:lnTo>
                    <a:pt x="100793" y="157196"/>
                  </a:lnTo>
                  <a:lnTo>
                    <a:pt x="120760" y="147386"/>
                  </a:lnTo>
                  <a:lnTo>
                    <a:pt x="129141" y="136302"/>
                  </a:lnTo>
                  <a:lnTo>
                    <a:pt x="144328" y="102588"/>
                  </a:lnTo>
                  <a:lnTo>
                    <a:pt x="147879" y="60731"/>
                  </a:lnTo>
                  <a:lnTo>
                    <a:pt x="145639" y="50481"/>
                  </a:lnTo>
                  <a:lnTo>
                    <a:pt x="140990" y="40690"/>
                  </a:lnTo>
                  <a:lnTo>
                    <a:pt x="140608" y="40840"/>
                  </a:lnTo>
                  <a:lnTo>
                    <a:pt x="140185" y="43545"/>
                  </a:lnTo>
                  <a:lnTo>
                    <a:pt x="155440" y="83700"/>
                  </a:lnTo>
                  <a:lnTo>
                    <a:pt x="177499" y="125075"/>
                  </a:lnTo>
                  <a:lnTo>
                    <a:pt x="204706" y="160765"/>
                  </a:lnTo>
                  <a:lnTo>
                    <a:pt x="215028" y="168283"/>
                  </a:lnTo>
                  <a:lnTo>
                    <a:pt x="218542" y="169716"/>
                  </a:lnTo>
                  <a:lnTo>
                    <a:pt x="220884" y="169720"/>
                  </a:lnTo>
                  <a:lnTo>
                    <a:pt x="222447" y="168769"/>
                  </a:lnTo>
                  <a:lnTo>
                    <a:pt x="223489" y="167183"/>
                  </a:lnTo>
                  <a:lnTo>
                    <a:pt x="224645" y="162880"/>
                  </a:lnTo>
                  <a:lnTo>
                    <a:pt x="225297" y="150552"/>
                  </a:lnTo>
                  <a:lnTo>
                    <a:pt x="218166" y="110731"/>
                  </a:lnTo>
                  <a:lnTo>
                    <a:pt x="217101" y="99380"/>
                  </a:lnTo>
                  <a:lnTo>
                    <a:pt x="221580" y="103163"/>
                  </a:lnTo>
                  <a:lnTo>
                    <a:pt x="223797" y="110297"/>
                  </a:lnTo>
                  <a:lnTo>
                    <a:pt x="224389" y="114867"/>
                  </a:lnTo>
                  <a:lnTo>
                    <a:pt x="234322" y="134950"/>
                  </a:lnTo>
                  <a:lnTo>
                    <a:pt x="265260" y="174557"/>
                  </a:lnTo>
                  <a:lnTo>
                    <a:pt x="266318" y="177709"/>
                  </a:lnTo>
                  <a:lnTo>
                    <a:pt x="267023" y="178858"/>
                  </a:lnTo>
                  <a:lnTo>
                    <a:pt x="267494" y="178671"/>
                  </a:lnTo>
                  <a:lnTo>
                    <a:pt x="267807" y="177594"/>
                  </a:lnTo>
                  <a:lnTo>
                    <a:pt x="253775" y="137592"/>
                  </a:lnTo>
                  <a:lnTo>
                    <a:pt x="244511" y="115331"/>
                  </a:lnTo>
                  <a:lnTo>
                    <a:pt x="219340" y="75262"/>
                  </a:lnTo>
                  <a:lnTo>
                    <a:pt x="210582" y="40717"/>
                  </a:lnTo>
                  <a:lnTo>
                    <a:pt x="209384" y="30473"/>
                  </a:lnTo>
                  <a:lnTo>
                    <a:pt x="211922" y="26408"/>
                  </a:lnTo>
                  <a:lnTo>
                    <a:pt x="222362" y="19352"/>
                  </a:lnTo>
                  <a:lnTo>
                    <a:pt x="258240" y="12951"/>
                  </a:lnTo>
                  <a:lnTo>
                    <a:pt x="297959" y="5359"/>
                  </a:lnTo>
                  <a:lnTo>
                    <a:pt x="337014" y="39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58"/>
            <p:cNvSpPr/>
            <p:nvPr>
              <p:custDataLst>
                <p:tags r:id="rId56"/>
              </p:custDataLst>
            </p:nvPr>
          </p:nvSpPr>
          <p:spPr>
            <a:xfrm>
              <a:off x="8283893" y="2084309"/>
              <a:ext cx="120015" cy="375999"/>
            </a:xfrm>
            <a:custGeom>
              <a:avLst/>
              <a:gdLst/>
              <a:ahLst/>
              <a:cxnLst/>
              <a:rect l="0" t="0" r="0" b="0"/>
              <a:pathLst>
                <a:path w="120015" h="375999">
                  <a:moveTo>
                    <a:pt x="0" y="7381"/>
                  </a:moveTo>
                  <a:lnTo>
                    <a:pt x="0" y="7381"/>
                  </a:lnTo>
                  <a:lnTo>
                    <a:pt x="4551" y="2830"/>
                  </a:lnTo>
                  <a:lnTo>
                    <a:pt x="9325" y="596"/>
                  </a:lnTo>
                  <a:lnTo>
                    <a:pt x="11932" y="0"/>
                  </a:lnTo>
                  <a:lnTo>
                    <a:pt x="35999" y="6294"/>
                  </a:lnTo>
                  <a:lnTo>
                    <a:pt x="54481" y="25262"/>
                  </a:lnTo>
                  <a:lnTo>
                    <a:pt x="78530" y="64853"/>
                  </a:lnTo>
                  <a:lnTo>
                    <a:pt x="93441" y="101178"/>
                  </a:lnTo>
                  <a:lnTo>
                    <a:pt x="105558" y="140420"/>
                  </a:lnTo>
                  <a:lnTo>
                    <a:pt x="111367" y="170015"/>
                  </a:lnTo>
                  <a:lnTo>
                    <a:pt x="116171" y="204440"/>
                  </a:lnTo>
                  <a:lnTo>
                    <a:pt x="118307" y="238790"/>
                  </a:lnTo>
                  <a:lnTo>
                    <a:pt x="119509" y="276607"/>
                  </a:lnTo>
                  <a:lnTo>
                    <a:pt x="119865" y="315011"/>
                  </a:lnTo>
                  <a:lnTo>
                    <a:pt x="119985" y="355061"/>
                  </a:lnTo>
                  <a:lnTo>
                    <a:pt x="120014" y="375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59"/>
            <p:cNvSpPr/>
            <p:nvPr>
              <p:custDataLst>
                <p:tags r:id="rId57"/>
              </p:custDataLst>
            </p:nvPr>
          </p:nvSpPr>
          <p:spPr>
            <a:xfrm>
              <a:off x="8301038" y="2290136"/>
              <a:ext cx="231458" cy="178745"/>
            </a:xfrm>
            <a:custGeom>
              <a:avLst/>
              <a:gdLst/>
              <a:ahLst/>
              <a:cxnLst/>
              <a:rect l="0" t="0" r="0" b="0"/>
              <a:pathLst>
                <a:path w="231458" h="178745">
                  <a:moveTo>
                    <a:pt x="0" y="24439"/>
                  </a:moveTo>
                  <a:lnTo>
                    <a:pt x="0" y="24439"/>
                  </a:lnTo>
                  <a:lnTo>
                    <a:pt x="0" y="19888"/>
                  </a:lnTo>
                  <a:lnTo>
                    <a:pt x="2540" y="15114"/>
                  </a:lnTo>
                  <a:lnTo>
                    <a:pt x="7796" y="9817"/>
                  </a:lnTo>
                  <a:lnTo>
                    <a:pt x="16482" y="4288"/>
                  </a:lnTo>
                  <a:lnTo>
                    <a:pt x="32083" y="371"/>
                  </a:lnTo>
                  <a:lnTo>
                    <a:pt x="67156" y="0"/>
                  </a:lnTo>
                  <a:lnTo>
                    <a:pt x="102589" y="5571"/>
                  </a:lnTo>
                  <a:lnTo>
                    <a:pt x="133584" y="9323"/>
                  </a:lnTo>
                  <a:lnTo>
                    <a:pt x="168521" y="14574"/>
                  </a:lnTo>
                  <a:lnTo>
                    <a:pt x="210487" y="7773"/>
                  </a:lnTo>
                  <a:lnTo>
                    <a:pt x="211762" y="7613"/>
                  </a:lnTo>
                  <a:lnTo>
                    <a:pt x="215718" y="9976"/>
                  </a:lnTo>
                  <a:lnTo>
                    <a:pt x="218107" y="11939"/>
                  </a:lnTo>
                  <a:lnTo>
                    <a:pt x="220761" y="19201"/>
                  </a:lnTo>
                  <a:lnTo>
                    <a:pt x="222699" y="55529"/>
                  </a:lnTo>
                  <a:lnTo>
                    <a:pt x="222848" y="96938"/>
                  </a:lnTo>
                  <a:lnTo>
                    <a:pt x="228768" y="138949"/>
                  </a:lnTo>
                  <a:lnTo>
                    <a:pt x="231457" y="178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60"/>
            <p:cNvSpPr/>
            <p:nvPr>
              <p:custDataLst>
                <p:tags r:id="rId58"/>
              </p:custDataLst>
            </p:nvPr>
          </p:nvSpPr>
          <p:spPr>
            <a:xfrm>
              <a:off x="8506777" y="2215339"/>
              <a:ext cx="8574" cy="13512"/>
            </a:xfrm>
            <a:custGeom>
              <a:avLst/>
              <a:gdLst/>
              <a:ahLst/>
              <a:cxnLst/>
              <a:rect l="0" t="0" r="0" b="0"/>
              <a:pathLst>
                <a:path w="8574" h="13512">
                  <a:moveTo>
                    <a:pt x="0" y="4939"/>
                  </a:moveTo>
                  <a:lnTo>
                    <a:pt x="0" y="4939"/>
                  </a:lnTo>
                  <a:lnTo>
                    <a:pt x="4552" y="388"/>
                  </a:lnTo>
                  <a:lnTo>
                    <a:pt x="5892" y="0"/>
                  </a:lnTo>
                  <a:lnTo>
                    <a:pt x="8573" y="135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61"/>
            <p:cNvSpPr/>
            <p:nvPr>
              <p:custDataLst>
                <p:tags r:id="rId59"/>
              </p:custDataLst>
            </p:nvPr>
          </p:nvSpPr>
          <p:spPr>
            <a:xfrm>
              <a:off x="8561648" y="2290538"/>
              <a:ext cx="236596" cy="155462"/>
            </a:xfrm>
            <a:custGeom>
              <a:avLst/>
              <a:gdLst/>
              <a:ahLst/>
              <a:cxnLst/>
              <a:rect l="0" t="0" r="0" b="0"/>
              <a:pathLst>
                <a:path w="236596" h="155462">
                  <a:moveTo>
                    <a:pt x="142297" y="32609"/>
                  </a:moveTo>
                  <a:lnTo>
                    <a:pt x="142297" y="32609"/>
                  </a:lnTo>
                  <a:lnTo>
                    <a:pt x="142297" y="28058"/>
                  </a:lnTo>
                  <a:lnTo>
                    <a:pt x="144838" y="23284"/>
                  </a:lnTo>
                  <a:lnTo>
                    <a:pt x="146848" y="20678"/>
                  </a:lnTo>
                  <a:lnTo>
                    <a:pt x="147236" y="17988"/>
                  </a:lnTo>
                  <a:lnTo>
                    <a:pt x="145127" y="12458"/>
                  </a:lnTo>
                  <a:lnTo>
                    <a:pt x="134034" y="3990"/>
                  </a:lnTo>
                  <a:lnTo>
                    <a:pt x="118682" y="0"/>
                  </a:lnTo>
                  <a:lnTo>
                    <a:pt x="83693" y="5495"/>
                  </a:lnTo>
                  <a:lnTo>
                    <a:pt x="44163" y="18514"/>
                  </a:lnTo>
                  <a:lnTo>
                    <a:pt x="25696" y="31502"/>
                  </a:lnTo>
                  <a:lnTo>
                    <a:pt x="8160" y="56517"/>
                  </a:lnTo>
                  <a:lnTo>
                    <a:pt x="0" y="88059"/>
                  </a:lnTo>
                  <a:lnTo>
                    <a:pt x="3172" y="110276"/>
                  </a:lnTo>
                  <a:lnTo>
                    <a:pt x="16179" y="141931"/>
                  </a:lnTo>
                  <a:lnTo>
                    <a:pt x="29730" y="150412"/>
                  </a:lnTo>
                  <a:lnTo>
                    <a:pt x="38677" y="154007"/>
                  </a:lnTo>
                  <a:lnTo>
                    <a:pt x="58778" y="155461"/>
                  </a:lnTo>
                  <a:lnTo>
                    <a:pt x="78508" y="151980"/>
                  </a:lnTo>
                  <a:lnTo>
                    <a:pt x="100324" y="139310"/>
                  </a:lnTo>
                  <a:lnTo>
                    <a:pt x="112847" y="128927"/>
                  </a:lnTo>
                  <a:lnTo>
                    <a:pt x="126057" y="107821"/>
                  </a:lnTo>
                  <a:lnTo>
                    <a:pt x="139054" y="68245"/>
                  </a:lnTo>
                  <a:lnTo>
                    <a:pt x="149126" y="26060"/>
                  </a:lnTo>
                  <a:lnTo>
                    <a:pt x="148754" y="22528"/>
                  </a:lnTo>
                  <a:lnTo>
                    <a:pt x="147554" y="20174"/>
                  </a:lnTo>
                  <a:lnTo>
                    <a:pt x="145802" y="18604"/>
                  </a:lnTo>
                  <a:lnTo>
                    <a:pt x="144633" y="19462"/>
                  </a:lnTo>
                  <a:lnTo>
                    <a:pt x="143335" y="25497"/>
                  </a:lnTo>
                  <a:lnTo>
                    <a:pt x="143455" y="51736"/>
                  </a:lnTo>
                  <a:lnTo>
                    <a:pt x="154203" y="89516"/>
                  </a:lnTo>
                  <a:lnTo>
                    <a:pt x="169002" y="120908"/>
                  </a:lnTo>
                  <a:lnTo>
                    <a:pt x="186519" y="144031"/>
                  </a:lnTo>
                  <a:lnTo>
                    <a:pt x="200697" y="154629"/>
                  </a:lnTo>
                  <a:lnTo>
                    <a:pt x="236595" y="152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62"/>
            <p:cNvSpPr/>
            <p:nvPr>
              <p:custDataLst>
                <p:tags r:id="rId60"/>
              </p:custDataLst>
            </p:nvPr>
          </p:nvSpPr>
          <p:spPr>
            <a:xfrm>
              <a:off x="8798243" y="2138421"/>
              <a:ext cx="34290" cy="364750"/>
            </a:xfrm>
            <a:custGeom>
              <a:avLst/>
              <a:gdLst/>
              <a:ahLst/>
              <a:cxnLst/>
              <a:rect l="0" t="0" r="0" b="0"/>
              <a:pathLst>
                <a:path w="34290" h="364750">
                  <a:moveTo>
                    <a:pt x="0" y="13276"/>
                  </a:moveTo>
                  <a:lnTo>
                    <a:pt x="0" y="13276"/>
                  </a:lnTo>
                  <a:lnTo>
                    <a:pt x="0" y="5895"/>
                  </a:lnTo>
                  <a:lnTo>
                    <a:pt x="4551" y="506"/>
                  </a:lnTo>
                  <a:lnTo>
                    <a:pt x="5891" y="0"/>
                  </a:lnTo>
                  <a:lnTo>
                    <a:pt x="6785" y="616"/>
                  </a:lnTo>
                  <a:lnTo>
                    <a:pt x="14228" y="17853"/>
                  </a:lnTo>
                  <a:lnTo>
                    <a:pt x="16761" y="58588"/>
                  </a:lnTo>
                  <a:lnTo>
                    <a:pt x="16974" y="89295"/>
                  </a:lnTo>
                  <a:lnTo>
                    <a:pt x="17069" y="121358"/>
                  </a:lnTo>
                  <a:lnTo>
                    <a:pt x="17123" y="156426"/>
                  </a:lnTo>
                  <a:lnTo>
                    <a:pt x="17138" y="189570"/>
                  </a:lnTo>
                  <a:lnTo>
                    <a:pt x="19682" y="229392"/>
                  </a:lnTo>
                  <a:lnTo>
                    <a:pt x="24525" y="269114"/>
                  </a:lnTo>
                  <a:lnTo>
                    <a:pt x="26434" y="304477"/>
                  </a:lnTo>
                  <a:lnTo>
                    <a:pt x="34289" y="364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9" name="SMARTInkShape-Group8"/>
          <p:cNvGrpSpPr/>
          <p:nvPr/>
        </p:nvGrpSpPr>
        <p:grpSpPr>
          <a:xfrm>
            <a:off x="4486275" y="2854643"/>
            <a:ext cx="1234441" cy="411480"/>
            <a:chOff x="4486275" y="2854643"/>
            <a:chExt cx="1234441" cy="411480"/>
          </a:xfrm>
        </p:grpSpPr>
        <p:sp>
          <p:nvSpPr>
            <p:cNvPr id="74" name="SMARTInkShape-63"/>
            <p:cNvSpPr/>
            <p:nvPr>
              <p:custDataLst>
                <p:tags r:id="rId45"/>
              </p:custDataLst>
            </p:nvPr>
          </p:nvSpPr>
          <p:spPr>
            <a:xfrm>
              <a:off x="4486275" y="2948940"/>
              <a:ext cx="360046" cy="8574"/>
            </a:xfrm>
            <a:custGeom>
              <a:avLst/>
              <a:gdLst/>
              <a:ahLst/>
              <a:cxnLst/>
              <a:rect l="0" t="0" r="0" b="0"/>
              <a:pathLst>
                <a:path w="360046" h="8574">
                  <a:moveTo>
                    <a:pt x="0" y="8573"/>
                  </a:moveTo>
                  <a:lnTo>
                    <a:pt x="0" y="8573"/>
                  </a:lnTo>
                  <a:lnTo>
                    <a:pt x="14640" y="7620"/>
                  </a:lnTo>
                  <a:lnTo>
                    <a:pt x="54221" y="1787"/>
                  </a:lnTo>
                  <a:lnTo>
                    <a:pt x="86011" y="794"/>
                  </a:lnTo>
                  <a:lnTo>
                    <a:pt x="116015" y="353"/>
                  </a:lnTo>
                  <a:lnTo>
                    <a:pt x="145224" y="157"/>
                  </a:lnTo>
                  <a:lnTo>
                    <a:pt x="175034" y="70"/>
                  </a:lnTo>
                  <a:lnTo>
                    <a:pt x="207333" y="31"/>
                  </a:lnTo>
                  <a:lnTo>
                    <a:pt x="238198" y="14"/>
                  </a:lnTo>
                  <a:lnTo>
                    <a:pt x="279810" y="4"/>
                  </a:lnTo>
                  <a:lnTo>
                    <a:pt x="3600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64"/>
            <p:cNvSpPr/>
            <p:nvPr>
              <p:custDataLst>
                <p:tags r:id="rId46"/>
              </p:custDataLst>
            </p:nvPr>
          </p:nvSpPr>
          <p:spPr>
            <a:xfrm>
              <a:off x="4880610" y="2854643"/>
              <a:ext cx="240031" cy="187602"/>
            </a:xfrm>
            <a:custGeom>
              <a:avLst/>
              <a:gdLst/>
              <a:ahLst/>
              <a:cxnLst/>
              <a:rect l="0" t="0" r="0" b="0"/>
              <a:pathLst>
                <a:path w="240031" h="187602">
                  <a:moveTo>
                    <a:pt x="0" y="17145"/>
                  </a:moveTo>
                  <a:lnTo>
                    <a:pt x="0" y="17145"/>
                  </a:lnTo>
                  <a:lnTo>
                    <a:pt x="4551" y="17145"/>
                  </a:lnTo>
                  <a:lnTo>
                    <a:pt x="5891" y="19050"/>
                  </a:lnTo>
                  <a:lnTo>
                    <a:pt x="17741" y="56960"/>
                  </a:lnTo>
                  <a:lnTo>
                    <a:pt x="25894" y="89902"/>
                  </a:lnTo>
                  <a:lnTo>
                    <a:pt x="33416" y="115204"/>
                  </a:lnTo>
                  <a:lnTo>
                    <a:pt x="56448" y="154871"/>
                  </a:lnTo>
                  <a:lnTo>
                    <a:pt x="75285" y="177276"/>
                  </a:lnTo>
                  <a:lnTo>
                    <a:pt x="88705" y="183564"/>
                  </a:lnTo>
                  <a:lnTo>
                    <a:pt x="111502" y="187601"/>
                  </a:lnTo>
                  <a:lnTo>
                    <a:pt x="135696" y="179199"/>
                  </a:lnTo>
                  <a:lnTo>
                    <a:pt x="162444" y="155542"/>
                  </a:lnTo>
                  <a:lnTo>
                    <a:pt x="187033" y="114145"/>
                  </a:lnTo>
                  <a:lnTo>
                    <a:pt x="203629" y="75426"/>
                  </a:lnTo>
                  <a:lnTo>
                    <a:pt x="221057" y="35924"/>
                  </a:lnTo>
                  <a:lnTo>
                    <a:pt x="231040" y="11221"/>
                  </a:lnTo>
                  <a:lnTo>
                    <a:pt x="2400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65"/>
            <p:cNvSpPr/>
            <p:nvPr>
              <p:custDataLst>
                <p:tags r:id="rId47"/>
              </p:custDataLst>
            </p:nvPr>
          </p:nvSpPr>
          <p:spPr>
            <a:xfrm>
              <a:off x="5154930" y="2863544"/>
              <a:ext cx="357761" cy="203214"/>
            </a:xfrm>
            <a:custGeom>
              <a:avLst/>
              <a:gdLst/>
              <a:ahLst/>
              <a:cxnLst/>
              <a:rect l="0" t="0" r="0" b="0"/>
              <a:pathLst>
                <a:path w="357761" h="203214">
                  <a:moveTo>
                    <a:pt x="0" y="59678"/>
                  </a:moveTo>
                  <a:lnTo>
                    <a:pt x="0" y="59678"/>
                  </a:lnTo>
                  <a:lnTo>
                    <a:pt x="37516" y="64229"/>
                  </a:lnTo>
                  <a:lnTo>
                    <a:pt x="72110" y="67457"/>
                  </a:lnTo>
                  <a:lnTo>
                    <a:pt x="107515" y="66111"/>
                  </a:lnTo>
                  <a:lnTo>
                    <a:pt x="141606" y="55446"/>
                  </a:lnTo>
                  <a:lnTo>
                    <a:pt x="167370" y="45830"/>
                  </a:lnTo>
                  <a:lnTo>
                    <a:pt x="174399" y="39871"/>
                  </a:lnTo>
                  <a:lnTo>
                    <a:pt x="177523" y="34048"/>
                  </a:lnTo>
                  <a:lnTo>
                    <a:pt x="178356" y="31161"/>
                  </a:lnTo>
                  <a:lnTo>
                    <a:pt x="174202" y="22874"/>
                  </a:lnTo>
                  <a:lnTo>
                    <a:pt x="170427" y="17997"/>
                  </a:lnTo>
                  <a:lnTo>
                    <a:pt x="161153" y="12579"/>
                  </a:lnTo>
                  <a:lnTo>
                    <a:pt x="156012" y="11133"/>
                  </a:lnTo>
                  <a:lnTo>
                    <a:pt x="126024" y="13651"/>
                  </a:lnTo>
                  <a:lnTo>
                    <a:pt x="91527" y="24980"/>
                  </a:lnTo>
                  <a:lnTo>
                    <a:pt x="73699" y="37589"/>
                  </a:lnTo>
                  <a:lnTo>
                    <a:pt x="51282" y="64417"/>
                  </a:lnTo>
                  <a:lnTo>
                    <a:pt x="45357" y="95902"/>
                  </a:lnTo>
                  <a:lnTo>
                    <a:pt x="52703" y="130842"/>
                  </a:lnTo>
                  <a:lnTo>
                    <a:pt x="66945" y="156223"/>
                  </a:lnTo>
                  <a:lnTo>
                    <a:pt x="83230" y="175808"/>
                  </a:lnTo>
                  <a:lnTo>
                    <a:pt x="104671" y="189126"/>
                  </a:lnTo>
                  <a:lnTo>
                    <a:pt x="137516" y="201207"/>
                  </a:lnTo>
                  <a:lnTo>
                    <a:pt x="162030" y="203213"/>
                  </a:lnTo>
                  <a:lnTo>
                    <a:pt x="202924" y="193315"/>
                  </a:lnTo>
                  <a:lnTo>
                    <a:pt x="226073" y="180660"/>
                  </a:lnTo>
                  <a:lnTo>
                    <a:pt x="250008" y="159318"/>
                  </a:lnTo>
                  <a:lnTo>
                    <a:pt x="267436" y="129137"/>
                  </a:lnTo>
                  <a:lnTo>
                    <a:pt x="279839" y="91814"/>
                  </a:lnTo>
                  <a:lnTo>
                    <a:pt x="281337" y="54314"/>
                  </a:lnTo>
                  <a:lnTo>
                    <a:pt x="275432" y="29574"/>
                  </a:lnTo>
                  <a:lnTo>
                    <a:pt x="275061" y="29131"/>
                  </a:lnTo>
                  <a:lnTo>
                    <a:pt x="274814" y="29789"/>
                  </a:lnTo>
                  <a:lnTo>
                    <a:pt x="274418" y="46789"/>
                  </a:lnTo>
                  <a:lnTo>
                    <a:pt x="281184" y="76712"/>
                  </a:lnTo>
                  <a:lnTo>
                    <a:pt x="299024" y="112416"/>
                  </a:lnTo>
                  <a:lnTo>
                    <a:pt x="332783" y="151607"/>
                  </a:lnTo>
                  <a:lnTo>
                    <a:pt x="348475" y="165339"/>
                  </a:lnTo>
                  <a:lnTo>
                    <a:pt x="357760" y="169979"/>
                  </a:lnTo>
                  <a:lnTo>
                    <a:pt x="336559" y="133079"/>
                  </a:lnTo>
                  <a:lnTo>
                    <a:pt x="315560" y="93474"/>
                  </a:lnTo>
                  <a:lnTo>
                    <a:pt x="290876" y="60366"/>
                  </a:lnTo>
                  <a:lnTo>
                    <a:pt x="280725" y="47602"/>
                  </a:lnTo>
                  <a:lnTo>
                    <a:pt x="270609" y="25303"/>
                  </a:lnTo>
                  <a:lnTo>
                    <a:pt x="267908" y="12333"/>
                  </a:lnTo>
                  <a:lnTo>
                    <a:pt x="268140" y="8112"/>
                  </a:lnTo>
                  <a:lnTo>
                    <a:pt x="269247" y="5299"/>
                  </a:lnTo>
                  <a:lnTo>
                    <a:pt x="270938" y="3422"/>
                  </a:lnTo>
                  <a:lnTo>
                    <a:pt x="275357" y="1338"/>
                  </a:lnTo>
                  <a:lnTo>
                    <a:pt x="290506" y="0"/>
                  </a:lnTo>
                  <a:lnTo>
                    <a:pt x="331862" y="7727"/>
                  </a:lnTo>
                  <a:lnTo>
                    <a:pt x="342900" y="82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66"/>
            <p:cNvSpPr/>
            <p:nvPr>
              <p:custDataLst>
                <p:tags r:id="rId48"/>
              </p:custDataLst>
            </p:nvPr>
          </p:nvSpPr>
          <p:spPr>
            <a:xfrm>
              <a:off x="5583555" y="2871788"/>
              <a:ext cx="111444" cy="137160"/>
            </a:xfrm>
            <a:custGeom>
              <a:avLst/>
              <a:gdLst/>
              <a:ahLst/>
              <a:cxnLst/>
              <a:rect l="0" t="0" r="0" b="0"/>
              <a:pathLst>
                <a:path w="111444" h="137160">
                  <a:moveTo>
                    <a:pt x="0" y="0"/>
                  </a:moveTo>
                  <a:lnTo>
                    <a:pt x="0" y="0"/>
                  </a:lnTo>
                  <a:lnTo>
                    <a:pt x="0" y="12770"/>
                  </a:lnTo>
                  <a:lnTo>
                    <a:pt x="2540" y="17740"/>
                  </a:lnTo>
                  <a:lnTo>
                    <a:pt x="4551" y="20399"/>
                  </a:lnTo>
                  <a:lnTo>
                    <a:pt x="6785" y="28433"/>
                  </a:lnTo>
                  <a:lnTo>
                    <a:pt x="8730" y="37402"/>
                  </a:lnTo>
                  <a:lnTo>
                    <a:pt x="28434" y="69180"/>
                  </a:lnTo>
                  <a:lnTo>
                    <a:pt x="61331" y="108620"/>
                  </a:lnTo>
                  <a:lnTo>
                    <a:pt x="87256" y="130946"/>
                  </a:lnTo>
                  <a:lnTo>
                    <a:pt x="93708" y="134398"/>
                  </a:lnTo>
                  <a:lnTo>
                    <a:pt x="102616" y="136796"/>
                  </a:lnTo>
                  <a:lnTo>
                    <a:pt x="111443" y="137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67"/>
            <p:cNvSpPr/>
            <p:nvPr>
              <p:custDataLst>
                <p:tags r:id="rId49"/>
              </p:custDataLst>
            </p:nvPr>
          </p:nvSpPr>
          <p:spPr>
            <a:xfrm>
              <a:off x="5694998" y="2888932"/>
              <a:ext cx="25718" cy="377191"/>
            </a:xfrm>
            <a:custGeom>
              <a:avLst/>
              <a:gdLst/>
              <a:ahLst/>
              <a:cxnLst/>
              <a:rect l="0" t="0" r="0" b="0"/>
              <a:pathLst>
                <a:path w="25718" h="377191">
                  <a:moveTo>
                    <a:pt x="25717" y="0"/>
                  </a:moveTo>
                  <a:lnTo>
                    <a:pt x="25717" y="0"/>
                  </a:lnTo>
                  <a:lnTo>
                    <a:pt x="17249" y="0"/>
                  </a:lnTo>
                  <a:lnTo>
                    <a:pt x="18099" y="29803"/>
                  </a:lnTo>
                  <a:lnTo>
                    <a:pt x="24526" y="61863"/>
                  </a:lnTo>
                  <a:lnTo>
                    <a:pt x="25561" y="103115"/>
                  </a:lnTo>
                  <a:lnTo>
                    <a:pt x="25686" y="141759"/>
                  </a:lnTo>
                  <a:lnTo>
                    <a:pt x="24758" y="180191"/>
                  </a:lnTo>
                  <a:lnTo>
                    <a:pt x="18931" y="220943"/>
                  </a:lnTo>
                  <a:lnTo>
                    <a:pt x="17498" y="261343"/>
                  </a:lnTo>
                  <a:lnTo>
                    <a:pt x="11323" y="298215"/>
                  </a:lnTo>
                  <a:lnTo>
                    <a:pt x="8934" y="335405"/>
                  </a:lnTo>
                  <a:lnTo>
                    <a:pt x="6193" y="346872"/>
                  </a:lnTo>
                  <a:lnTo>
                    <a:pt x="1835" y="358682"/>
                  </a:lnTo>
                  <a:lnTo>
                    <a:pt x="0" y="377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" name="SMARTInkShape-Group9"/>
          <p:cNvGrpSpPr/>
          <p:nvPr/>
        </p:nvGrpSpPr>
        <p:grpSpPr>
          <a:xfrm>
            <a:off x="5986472" y="2655540"/>
            <a:ext cx="2114714" cy="539306"/>
            <a:chOff x="5986472" y="2655540"/>
            <a:chExt cx="2114714" cy="539306"/>
          </a:xfrm>
        </p:grpSpPr>
        <p:sp>
          <p:nvSpPr>
            <p:cNvPr id="80" name="SMARTInkShape-68"/>
            <p:cNvSpPr/>
            <p:nvPr>
              <p:custDataLst>
                <p:tags r:id="rId33"/>
              </p:custDataLst>
            </p:nvPr>
          </p:nvSpPr>
          <p:spPr>
            <a:xfrm>
              <a:off x="5986472" y="2708950"/>
              <a:ext cx="42854" cy="368579"/>
            </a:xfrm>
            <a:custGeom>
              <a:avLst/>
              <a:gdLst/>
              <a:ahLst/>
              <a:cxnLst/>
              <a:rect l="0" t="0" r="0" b="0"/>
              <a:pathLst>
                <a:path w="42854" h="368579">
                  <a:moveTo>
                    <a:pt x="8563" y="17105"/>
                  </a:moveTo>
                  <a:lnTo>
                    <a:pt x="8563" y="17105"/>
                  </a:lnTo>
                  <a:lnTo>
                    <a:pt x="8563" y="96"/>
                  </a:lnTo>
                  <a:lnTo>
                    <a:pt x="13114" y="0"/>
                  </a:lnTo>
                  <a:lnTo>
                    <a:pt x="13502" y="939"/>
                  </a:lnTo>
                  <a:lnTo>
                    <a:pt x="10450" y="7764"/>
                  </a:lnTo>
                  <a:lnTo>
                    <a:pt x="8673" y="45652"/>
                  </a:lnTo>
                  <a:lnTo>
                    <a:pt x="6056" y="69378"/>
                  </a:lnTo>
                  <a:lnTo>
                    <a:pt x="1189" y="107546"/>
                  </a:lnTo>
                  <a:lnTo>
                    <a:pt x="346" y="140528"/>
                  </a:lnTo>
                  <a:lnTo>
                    <a:pt x="96" y="178981"/>
                  </a:lnTo>
                  <a:lnTo>
                    <a:pt x="22" y="215987"/>
                  </a:lnTo>
                  <a:lnTo>
                    <a:pt x="0" y="251081"/>
                  </a:lnTo>
                  <a:lnTo>
                    <a:pt x="6836" y="290229"/>
                  </a:lnTo>
                  <a:lnTo>
                    <a:pt x="20142" y="329579"/>
                  </a:lnTo>
                  <a:lnTo>
                    <a:pt x="34113" y="363530"/>
                  </a:lnTo>
                  <a:lnTo>
                    <a:pt x="36074" y="365213"/>
                  </a:lnTo>
                  <a:lnTo>
                    <a:pt x="42853" y="368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69"/>
            <p:cNvSpPr/>
            <p:nvPr>
              <p:custDataLst>
                <p:tags r:id="rId34"/>
              </p:custDataLst>
            </p:nvPr>
          </p:nvSpPr>
          <p:spPr>
            <a:xfrm>
              <a:off x="5988212" y="2837497"/>
              <a:ext cx="212564" cy="214153"/>
            </a:xfrm>
            <a:custGeom>
              <a:avLst/>
              <a:gdLst/>
              <a:ahLst/>
              <a:cxnLst/>
              <a:rect l="0" t="0" r="0" b="0"/>
              <a:pathLst>
                <a:path w="212564" h="214153">
                  <a:moveTo>
                    <a:pt x="152556" y="0"/>
                  </a:moveTo>
                  <a:lnTo>
                    <a:pt x="152556" y="0"/>
                  </a:lnTo>
                  <a:lnTo>
                    <a:pt x="152556" y="4551"/>
                  </a:lnTo>
                  <a:lnTo>
                    <a:pt x="151603" y="5892"/>
                  </a:lnTo>
                  <a:lnTo>
                    <a:pt x="150016" y="6786"/>
                  </a:lnTo>
                  <a:lnTo>
                    <a:pt x="136073" y="12770"/>
                  </a:lnTo>
                  <a:lnTo>
                    <a:pt x="99069" y="31511"/>
                  </a:lnTo>
                  <a:lnTo>
                    <a:pt x="57988" y="45731"/>
                  </a:lnTo>
                  <a:lnTo>
                    <a:pt x="27225" y="53224"/>
                  </a:lnTo>
                  <a:lnTo>
                    <a:pt x="10109" y="65959"/>
                  </a:lnTo>
                  <a:lnTo>
                    <a:pt x="2187" y="74365"/>
                  </a:lnTo>
                  <a:lnTo>
                    <a:pt x="0" y="80042"/>
                  </a:lnTo>
                  <a:lnTo>
                    <a:pt x="370" y="81936"/>
                  </a:lnTo>
                  <a:lnTo>
                    <a:pt x="1568" y="83200"/>
                  </a:lnTo>
                  <a:lnTo>
                    <a:pt x="3320" y="84042"/>
                  </a:lnTo>
                  <a:lnTo>
                    <a:pt x="18227" y="101614"/>
                  </a:lnTo>
                  <a:lnTo>
                    <a:pt x="60117" y="127350"/>
                  </a:lnTo>
                  <a:lnTo>
                    <a:pt x="93868" y="147958"/>
                  </a:lnTo>
                  <a:lnTo>
                    <a:pt x="131156" y="164728"/>
                  </a:lnTo>
                  <a:lnTo>
                    <a:pt x="169317" y="190744"/>
                  </a:lnTo>
                  <a:lnTo>
                    <a:pt x="203048" y="211564"/>
                  </a:lnTo>
                  <a:lnTo>
                    <a:pt x="212006" y="214152"/>
                  </a:lnTo>
                  <a:lnTo>
                    <a:pt x="212563" y="19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70"/>
            <p:cNvSpPr/>
            <p:nvPr>
              <p:custDataLst>
                <p:tags r:id="rId35"/>
              </p:custDataLst>
            </p:nvPr>
          </p:nvSpPr>
          <p:spPr>
            <a:xfrm>
              <a:off x="6183630" y="2843406"/>
              <a:ext cx="188596" cy="193032"/>
            </a:xfrm>
            <a:custGeom>
              <a:avLst/>
              <a:gdLst/>
              <a:ahLst/>
              <a:cxnLst/>
              <a:rect l="0" t="0" r="0" b="0"/>
              <a:pathLst>
                <a:path w="188596" h="193032">
                  <a:moveTo>
                    <a:pt x="0" y="62672"/>
                  </a:moveTo>
                  <a:lnTo>
                    <a:pt x="0" y="62672"/>
                  </a:lnTo>
                  <a:lnTo>
                    <a:pt x="4551" y="62672"/>
                  </a:lnTo>
                  <a:lnTo>
                    <a:pt x="5891" y="63624"/>
                  </a:lnTo>
                  <a:lnTo>
                    <a:pt x="6785" y="65211"/>
                  </a:lnTo>
                  <a:lnTo>
                    <a:pt x="7381" y="67223"/>
                  </a:lnTo>
                  <a:lnTo>
                    <a:pt x="20399" y="87374"/>
                  </a:lnTo>
                  <a:lnTo>
                    <a:pt x="27557" y="123674"/>
                  </a:lnTo>
                  <a:lnTo>
                    <a:pt x="33699" y="158091"/>
                  </a:lnTo>
                  <a:lnTo>
                    <a:pt x="33075" y="168898"/>
                  </a:lnTo>
                  <a:lnTo>
                    <a:pt x="26875" y="192489"/>
                  </a:lnTo>
                  <a:lnTo>
                    <a:pt x="25536" y="193031"/>
                  </a:lnTo>
                  <a:lnTo>
                    <a:pt x="23692" y="191488"/>
                  </a:lnTo>
                  <a:lnTo>
                    <a:pt x="20055" y="185646"/>
                  </a:lnTo>
                  <a:lnTo>
                    <a:pt x="18439" y="179874"/>
                  </a:lnTo>
                  <a:lnTo>
                    <a:pt x="17400" y="141032"/>
                  </a:lnTo>
                  <a:lnTo>
                    <a:pt x="18174" y="103246"/>
                  </a:lnTo>
                  <a:lnTo>
                    <a:pt x="26485" y="63913"/>
                  </a:lnTo>
                  <a:lnTo>
                    <a:pt x="37299" y="33177"/>
                  </a:lnTo>
                  <a:lnTo>
                    <a:pt x="50550" y="20671"/>
                  </a:lnTo>
                  <a:lnTo>
                    <a:pt x="76448" y="1670"/>
                  </a:lnTo>
                  <a:lnTo>
                    <a:pt x="91762" y="0"/>
                  </a:lnTo>
                  <a:lnTo>
                    <a:pt x="110315" y="3385"/>
                  </a:lnTo>
                  <a:lnTo>
                    <a:pt x="128086" y="11240"/>
                  </a:lnTo>
                  <a:lnTo>
                    <a:pt x="154156" y="40024"/>
                  </a:lnTo>
                  <a:lnTo>
                    <a:pt x="178497" y="80879"/>
                  </a:lnTo>
                  <a:lnTo>
                    <a:pt x="185603" y="103309"/>
                  </a:lnTo>
                  <a:lnTo>
                    <a:pt x="188004" y="141607"/>
                  </a:lnTo>
                  <a:lnTo>
                    <a:pt x="188595" y="1912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71"/>
            <p:cNvSpPr/>
            <p:nvPr>
              <p:custDataLst>
                <p:tags r:id="rId36"/>
              </p:custDataLst>
            </p:nvPr>
          </p:nvSpPr>
          <p:spPr>
            <a:xfrm>
              <a:off x="6386726" y="2874681"/>
              <a:ext cx="164331" cy="144162"/>
            </a:xfrm>
            <a:custGeom>
              <a:avLst/>
              <a:gdLst/>
              <a:ahLst/>
              <a:cxnLst/>
              <a:rect l="0" t="0" r="0" b="0"/>
              <a:pathLst>
                <a:path w="164331" h="144162">
                  <a:moveTo>
                    <a:pt x="156949" y="31397"/>
                  </a:moveTo>
                  <a:lnTo>
                    <a:pt x="156949" y="31397"/>
                  </a:lnTo>
                  <a:lnTo>
                    <a:pt x="164330" y="24016"/>
                  </a:lnTo>
                  <a:lnTo>
                    <a:pt x="160617" y="14076"/>
                  </a:lnTo>
                  <a:lnTo>
                    <a:pt x="153486" y="3616"/>
                  </a:lnTo>
                  <a:lnTo>
                    <a:pt x="137947" y="0"/>
                  </a:lnTo>
                  <a:lnTo>
                    <a:pt x="102424" y="504"/>
                  </a:lnTo>
                  <a:lnTo>
                    <a:pt x="66816" y="6686"/>
                  </a:lnTo>
                  <a:lnTo>
                    <a:pt x="48310" y="12794"/>
                  </a:lnTo>
                  <a:lnTo>
                    <a:pt x="28134" y="26943"/>
                  </a:lnTo>
                  <a:lnTo>
                    <a:pt x="15699" y="44153"/>
                  </a:lnTo>
                  <a:lnTo>
                    <a:pt x="2965" y="77625"/>
                  </a:lnTo>
                  <a:lnTo>
                    <a:pt x="0" y="87933"/>
                  </a:lnTo>
                  <a:lnTo>
                    <a:pt x="4327" y="109547"/>
                  </a:lnTo>
                  <a:lnTo>
                    <a:pt x="9480" y="120644"/>
                  </a:lnTo>
                  <a:lnTo>
                    <a:pt x="25367" y="135515"/>
                  </a:lnTo>
                  <a:lnTo>
                    <a:pt x="34939" y="140813"/>
                  </a:lnTo>
                  <a:lnTo>
                    <a:pt x="53192" y="144161"/>
                  </a:lnTo>
                  <a:lnTo>
                    <a:pt x="68925" y="142474"/>
                  </a:lnTo>
                  <a:lnTo>
                    <a:pt x="79092" y="138549"/>
                  </a:lnTo>
                  <a:lnTo>
                    <a:pt x="94722" y="121883"/>
                  </a:lnTo>
                  <a:lnTo>
                    <a:pt x="106867" y="98847"/>
                  </a:lnTo>
                  <a:lnTo>
                    <a:pt x="112660" y="71355"/>
                  </a:lnTo>
                  <a:lnTo>
                    <a:pt x="113899" y="40116"/>
                  </a:lnTo>
                  <a:lnTo>
                    <a:pt x="109480" y="24878"/>
                  </a:lnTo>
                  <a:lnTo>
                    <a:pt x="96942" y="5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72"/>
            <p:cNvSpPr/>
            <p:nvPr>
              <p:custDataLst>
                <p:tags r:id="rId37"/>
              </p:custDataLst>
            </p:nvPr>
          </p:nvSpPr>
          <p:spPr>
            <a:xfrm>
              <a:off x="6517957" y="2846070"/>
              <a:ext cx="281796" cy="160732"/>
            </a:xfrm>
            <a:custGeom>
              <a:avLst/>
              <a:gdLst/>
              <a:ahLst/>
              <a:cxnLst/>
              <a:rect l="0" t="0" r="0" b="0"/>
              <a:pathLst>
                <a:path w="281796" h="160732">
                  <a:moveTo>
                    <a:pt x="0" y="51435"/>
                  </a:moveTo>
                  <a:lnTo>
                    <a:pt x="0" y="51435"/>
                  </a:lnTo>
                  <a:lnTo>
                    <a:pt x="36000" y="51435"/>
                  </a:lnTo>
                  <a:lnTo>
                    <a:pt x="38288" y="52387"/>
                  </a:lnTo>
                  <a:lnTo>
                    <a:pt x="39813" y="53975"/>
                  </a:lnTo>
                  <a:lnTo>
                    <a:pt x="42260" y="58816"/>
                  </a:lnTo>
                  <a:lnTo>
                    <a:pt x="35430" y="95698"/>
                  </a:lnTo>
                  <a:lnTo>
                    <a:pt x="39179" y="120430"/>
                  </a:lnTo>
                  <a:lnTo>
                    <a:pt x="46323" y="136754"/>
                  </a:lnTo>
                  <a:lnTo>
                    <a:pt x="59021" y="152174"/>
                  </a:lnTo>
                  <a:lnTo>
                    <a:pt x="74493" y="158120"/>
                  </a:lnTo>
                  <a:lnTo>
                    <a:pt x="91210" y="159811"/>
                  </a:lnTo>
                  <a:lnTo>
                    <a:pt x="101816" y="157387"/>
                  </a:lnTo>
                  <a:lnTo>
                    <a:pt x="117692" y="146117"/>
                  </a:lnTo>
                  <a:lnTo>
                    <a:pt x="129910" y="126161"/>
                  </a:lnTo>
                  <a:lnTo>
                    <a:pt x="136972" y="103606"/>
                  </a:lnTo>
                  <a:lnTo>
                    <a:pt x="174807" y="137987"/>
                  </a:lnTo>
                  <a:lnTo>
                    <a:pt x="191040" y="148005"/>
                  </a:lnTo>
                  <a:lnTo>
                    <a:pt x="229934" y="160731"/>
                  </a:lnTo>
                  <a:lnTo>
                    <a:pt x="250692" y="157690"/>
                  </a:lnTo>
                  <a:lnTo>
                    <a:pt x="264136" y="148190"/>
                  </a:lnTo>
                  <a:lnTo>
                    <a:pt x="270388" y="141656"/>
                  </a:lnTo>
                  <a:lnTo>
                    <a:pt x="277335" y="124236"/>
                  </a:lnTo>
                  <a:lnTo>
                    <a:pt x="281795" y="91109"/>
                  </a:lnTo>
                  <a:lnTo>
                    <a:pt x="274785" y="75736"/>
                  </a:lnTo>
                  <a:lnTo>
                    <a:pt x="245807" y="36008"/>
                  </a:lnTo>
                  <a:lnTo>
                    <a:pt x="206522" y="7144"/>
                  </a:lnTo>
                  <a:lnTo>
                    <a:pt x="1885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73"/>
            <p:cNvSpPr/>
            <p:nvPr>
              <p:custDataLst>
                <p:tags r:id="rId38"/>
              </p:custDataLst>
            </p:nvPr>
          </p:nvSpPr>
          <p:spPr>
            <a:xfrm>
              <a:off x="6775132" y="2691765"/>
              <a:ext cx="94299" cy="317183"/>
            </a:xfrm>
            <a:custGeom>
              <a:avLst/>
              <a:gdLst/>
              <a:ahLst/>
              <a:cxnLst/>
              <a:rect l="0" t="0" r="0" b="0"/>
              <a:pathLst>
                <a:path w="94299" h="317183">
                  <a:moveTo>
                    <a:pt x="0" y="0"/>
                  </a:moveTo>
                  <a:lnTo>
                    <a:pt x="0" y="0"/>
                  </a:lnTo>
                  <a:lnTo>
                    <a:pt x="954" y="8749"/>
                  </a:lnTo>
                  <a:lnTo>
                    <a:pt x="9325" y="41098"/>
                  </a:lnTo>
                  <a:lnTo>
                    <a:pt x="20152" y="83683"/>
                  </a:lnTo>
                  <a:lnTo>
                    <a:pt x="25785" y="112123"/>
                  </a:lnTo>
                  <a:lnTo>
                    <a:pt x="31463" y="143177"/>
                  </a:lnTo>
                  <a:lnTo>
                    <a:pt x="40014" y="177678"/>
                  </a:lnTo>
                  <a:lnTo>
                    <a:pt x="51437" y="220446"/>
                  </a:lnTo>
                  <a:lnTo>
                    <a:pt x="62866" y="261244"/>
                  </a:lnTo>
                  <a:lnTo>
                    <a:pt x="75248" y="292304"/>
                  </a:lnTo>
                  <a:lnTo>
                    <a:pt x="94298" y="317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74"/>
            <p:cNvSpPr/>
            <p:nvPr>
              <p:custDataLst>
                <p:tags r:id="rId39"/>
              </p:custDataLst>
            </p:nvPr>
          </p:nvSpPr>
          <p:spPr>
            <a:xfrm>
              <a:off x="6886575" y="2822435"/>
              <a:ext cx="168914" cy="177941"/>
            </a:xfrm>
            <a:custGeom>
              <a:avLst/>
              <a:gdLst/>
              <a:ahLst/>
              <a:cxnLst/>
              <a:rect l="0" t="0" r="0" b="0"/>
              <a:pathLst>
                <a:path w="168914" h="177941">
                  <a:moveTo>
                    <a:pt x="0" y="92215"/>
                  </a:moveTo>
                  <a:lnTo>
                    <a:pt x="0" y="92215"/>
                  </a:lnTo>
                  <a:lnTo>
                    <a:pt x="34642" y="79445"/>
                  </a:lnTo>
                  <a:lnTo>
                    <a:pt x="69214" y="71815"/>
                  </a:lnTo>
                  <a:lnTo>
                    <a:pt x="105069" y="68073"/>
                  </a:lnTo>
                  <a:lnTo>
                    <a:pt x="126170" y="66965"/>
                  </a:lnTo>
                  <a:lnTo>
                    <a:pt x="147556" y="57534"/>
                  </a:lnTo>
                  <a:lnTo>
                    <a:pt x="158607" y="47909"/>
                  </a:lnTo>
                  <a:lnTo>
                    <a:pt x="165742" y="38233"/>
                  </a:lnTo>
                  <a:lnTo>
                    <a:pt x="168913" y="30758"/>
                  </a:lnTo>
                  <a:lnTo>
                    <a:pt x="166901" y="26479"/>
                  </a:lnTo>
                  <a:lnTo>
                    <a:pt x="157045" y="16644"/>
                  </a:lnTo>
                  <a:lnTo>
                    <a:pt x="130882" y="4948"/>
                  </a:lnTo>
                  <a:lnTo>
                    <a:pt x="94448" y="0"/>
                  </a:lnTo>
                  <a:lnTo>
                    <a:pt x="67143" y="3086"/>
                  </a:lnTo>
                  <a:lnTo>
                    <a:pt x="37886" y="19134"/>
                  </a:lnTo>
                  <a:lnTo>
                    <a:pt x="14188" y="41986"/>
                  </a:lnTo>
                  <a:lnTo>
                    <a:pt x="6307" y="55921"/>
                  </a:lnTo>
                  <a:lnTo>
                    <a:pt x="2803" y="71322"/>
                  </a:lnTo>
                  <a:lnTo>
                    <a:pt x="1246" y="94042"/>
                  </a:lnTo>
                  <a:lnTo>
                    <a:pt x="14021" y="133608"/>
                  </a:lnTo>
                  <a:lnTo>
                    <a:pt x="28139" y="151252"/>
                  </a:lnTo>
                  <a:lnTo>
                    <a:pt x="77152" y="177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75"/>
            <p:cNvSpPr/>
            <p:nvPr>
              <p:custDataLst>
                <p:tags r:id="rId40"/>
              </p:custDataLst>
            </p:nvPr>
          </p:nvSpPr>
          <p:spPr>
            <a:xfrm>
              <a:off x="7061982" y="2805303"/>
              <a:ext cx="193212" cy="165908"/>
            </a:xfrm>
            <a:custGeom>
              <a:avLst/>
              <a:gdLst/>
              <a:ahLst/>
              <a:cxnLst/>
              <a:rect l="0" t="0" r="0" b="0"/>
              <a:pathLst>
                <a:path w="193212" h="165908">
                  <a:moveTo>
                    <a:pt x="193211" y="83629"/>
                  </a:moveTo>
                  <a:lnTo>
                    <a:pt x="193211" y="83629"/>
                  </a:lnTo>
                  <a:lnTo>
                    <a:pt x="193211" y="79078"/>
                  </a:lnTo>
                  <a:lnTo>
                    <a:pt x="181279" y="46996"/>
                  </a:lnTo>
                  <a:lnTo>
                    <a:pt x="173303" y="36233"/>
                  </a:lnTo>
                  <a:lnTo>
                    <a:pt x="162455" y="28274"/>
                  </a:lnTo>
                  <a:lnTo>
                    <a:pt x="121507" y="9492"/>
                  </a:lnTo>
                  <a:lnTo>
                    <a:pt x="92263" y="476"/>
                  </a:lnTo>
                  <a:lnTo>
                    <a:pt x="78812" y="0"/>
                  </a:lnTo>
                  <a:lnTo>
                    <a:pt x="47618" y="5436"/>
                  </a:lnTo>
                  <a:lnTo>
                    <a:pt x="37698" y="11094"/>
                  </a:lnTo>
                  <a:lnTo>
                    <a:pt x="11257" y="34800"/>
                  </a:lnTo>
                  <a:lnTo>
                    <a:pt x="2804" y="55578"/>
                  </a:lnTo>
                  <a:lnTo>
                    <a:pt x="0" y="78782"/>
                  </a:lnTo>
                  <a:lnTo>
                    <a:pt x="1929" y="98620"/>
                  </a:lnTo>
                  <a:lnTo>
                    <a:pt x="8501" y="114422"/>
                  </a:lnTo>
                  <a:lnTo>
                    <a:pt x="28243" y="140089"/>
                  </a:lnTo>
                  <a:lnTo>
                    <a:pt x="53950" y="157720"/>
                  </a:lnTo>
                  <a:lnTo>
                    <a:pt x="85696" y="165907"/>
                  </a:lnTo>
                  <a:lnTo>
                    <a:pt x="124631" y="160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76"/>
            <p:cNvSpPr/>
            <p:nvPr>
              <p:custDataLst>
                <p:tags r:id="rId41"/>
              </p:custDataLst>
            </p:nvPr>
          </p:nvSpPr>
          <p:spPr>
            <a:xfrm>
              <a:off x="7160895" y="2667239"/>
              <a:ext cx="68581" cy="307419"/>
            </a:xfrm>
            <a:custGeom>
              <a:avLst/>
              <a:gdLst/>
              <a:ahLst/>
              <a:cxnLst/>
              <a:rect l="0" t="0" r="0" b="0"/>
              <a:pathLst>
                <a:path w="68581" h="307419">
                  <a:moveTo>
                    <a:pt x="0" y="7381"/>
                  </a:moveTo>
                  <a:lnTo>
                    <a:pt x="0" y="7381"/>
                  </a:lnTo>
                  <a:lnTo>
                    <a:pt x="0" y="0"/>
                  </a:lnTo>
                  <a:lnTo>
                    <a:pt x="2541" y="15911"/>
                  </a:lnTo>
                  <a:lnTo>
                    <a:pt x="9325" y="49278"/>
                  </a:lnTo>
                  <a:lnTo>
                    <a:pt x="17368" y="87740"/>
                  </a:lnTo>
                  <a:lnTo>
                    <a:pt x="24068" y="126336"/>
                  </a:lnTo>
                  <a:lnTo>
                    <a:pt x="32236" y="167368"/>
                  </a:lnTo>
                  <a:lnTo>
                    <a:pt x="40481" y="206518"/>
                  </a:lnTo>
                  <a:lnTo>
                    <a:pt x="46943" y="246107"/>
                  </a:lnTo>
                  <a:lnTo>
                    <a:pt x="68580" y="3074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77"/>
            <p:cNvSpPr/>
            <p:nvPr>
              <p:custDataLst>
                <p:tags r:id="rId42"/>
              </p:custDataLst>
            </p:nvPr>
          </p:nvSpPr>
          <p:spPr>
            <a:xfrm>
              <a:off x="7321152" y="2812339"/>
              <a:ext cx="220694" cy="382507"/>
            </a:xfrm>
            <a:custGeom>
              <a:avLst/>
              <a:gdLst/>
              <a:ahLst/>
              <a:cxnLst/>
              <a:rect l="0" t="0" r="0" b="0"/>
              <a:pathLst>
                <a:path w="220694" h="382507">
                  <a:moveTo>
                    <a:pt x="148353" y="85166"/>
                  </a:moveTo>
                  <a:lnTo>
                    <a:pt x="148353" y="85166"/>
                  </a:lnTo>
                  <a:lnTo>
                    <a:pt x="131871" y="56752"/>
                  </a:lnTo>
                  <a:lnTo>
                    <a:pt x="116270" y="42034"/>
                  </a:lnTo>
                  <a:lnTo>
                    <a:pt x="90481" y="27089"/>
                  </a:lnTo>
                  <a:lnTo>
                    <a:pt x="58711" y="19698"/>
                  </a:lnTo>
                  <a:lnTo>
                    <a:pt x="41520" y="23049"/>
                  </a:lnTo>
                  <a:lnTo>
                    <a:pt x="21132" y="35646"/>
                  </a:lnTo>
                  <a:lnTo>
                    <a:pt x="14961" y="40723"/>
                  </a:lnTo>
                  <a:lnTo>
                    <a:pt x="5565" y="56523"/>
                  </a:lnTo>
                  <a:lnTo>
                    <a:pt x="1726" y="66071"/>
                  </a:lnTo>
                  <a:lnTo>
                    <a:pt x="0" y="86839"/>
                  </a:lnTo>
                  <a:lnTo>
                    <a:pt x="3361" y="106865"/>
                  </a:lnTo>
                  <a:lnTo>
                    <a:pt x="11204" y="122115"/>
                  </a:lnTo>
                  <a:lnTo>
                    <a:pt x="23581" y="132703"/>
                  </a:lnTo>
                  <a:lnTo>
                    <a:pt x="50259" y="147261"/>
                  </a:lnTo>
                  <a:lnTo>
                    <a:pt x="55334" y="148470"/>
                  </a:lnTo>
                  <a:lnTo>
                    <a:pt x="59670" y="148324"/>
                  </a:lnTo>
                  <a:lnTo>
                    <a:pt x="63514" y="147274"/>
                  </a:lnTo>
                  <a:lnTo>
                    <a:pt x="70324" y="141027"/>
                  </a:lnTo>
                  <a:lnTo>
                    <a:pt x="73474" y="136694"/>
                  </a:lnTo>
                  <a:lnTo>
                    <a:pt x="83771" y="97545"/>
                  </a:lnTo>
                  <a:lnTo>
                    <a:pt x="88853" y="90668"/>
                  </a:lnTo>
                  <a:lnTo>
                    <a:pt x="95325" y="86253"/>
                  </a:lnTo>
                  <a:lnTo>
                    <a:pt x="98750" y="90729"/>
                  </a:lnTo>
                  <a:lnTo>
                    <a:pt x="117338" y="127209"/>
                  </a:lnTo>
                  <a:lnTo>
                    <a:pt x="130726" y="162157"/>
                  </a:lnTo>
                  <a:lnTo>
                    <a:pt x="142543" y="201127"/>
                  </a:lnTo>
                  <a:lnTo>
                    <a:pt x="153097" y="238670"/>
                  </a:lnTo>
                  <a:lnTo>
                    <a:pt x="158709" y="273603"/>
                  </a:lnTo>
                  <a:lnTo>
                    <a:pt x="164157" y="308020"/>
                  </a:lnTo>
                  <a:lnTo>
                    <a:pt x="160550" y="333759"/>
                  </a:lnTo>
                  <a:lnTo>
                    <a:pt x="148897" y="359483"/>
                  </a:lnTo>
                  <a:lnTo>
                    <a:pt x="136213" y="371550"/>
                  </a:lnTo>
                  <a:lnTo>
                    <a:pt x="121050" y="379135"/>
                  </a:lnTo>
                  <a:lnTo>
                    <a:pt x="104785" y="382506"/>
                  </a:lnTo>
                  <a:lnTo>
                    <a:pt x="88031" y="378925"/>
                  </a:lnTo>
                  <a:lnTo>
                    <a:pt x="71061" y="370030"/>
                  </a:lnTo>
                  <a:lnTo>
                    <a:pt x="47346" y="349910"/>
                  </a:lnTo>
                  <a:lnTo>
                    <a:pt x="37421" y="337450"/>
                  </a:lnTo>
                  <a:lnTo>
                    <a:pt x="35346" y="330508"/>
                  </a:lnTo>
                  <a:lnTo>
                    <a:pt x="35580" y="315174"/>
                  </a:lnTo>
                  <a:lnTo>
                    <a:pt x="45618" y="285926"/>
                  </a:lnTo>
                  <a:lnTo>
                    <a:pt x="72628" y="247696"/>
                  </a:lnTo>
                  <a:lnTo>
                    <a:pt x="113538" y="210708"/>
                  </a:lnTo>
                  <a:lnTo>
                    <a:pt x="148739" y="168340"/>
                  </a:lnTo>
                  <a:lnTo>
                    <a:pt x="175840" y="131546"/>
                  </a:lnTo>
                  <a:lnTo>
                    <a:pt x="195023" y="94433"/>
                  </a:lnTo>
                  <a:lnTo>
                    <a:pt x="207984" y="59586"/>
                  </a:lnTo>
                  <a:lnTo>
                    <a:pt x="220693" y="24400"/>
                  </a:lnTo>
                  <a:lnTo>
                    <a:pt x="219240" y="15932"/>
                  </a:lnTo>
                  <a:lnTo>
                    <a:pt x="209754" y="1328"/>
                  </a:lnTo>
                  <a:lnTo>
                    <a:pt x="206440" y="279"/>
                  </a:lnTo>
                  <a:lnTo>
                    <a:pt x="204223" y="0"/>
                  </a:lnTo>
                  <a:lnTo>
                    <a:pt x="199218" y="2229"/>
                  </a:lnTo>
                  <a:lnTo>
                    <a:pt x="193820" y="5443"/>
                  </a:lnTo>
                  <a:lnTo>
                    <a:pt x="188246" y="6871"/>
                  </a:lnTo>
                  <a:lnTo>
                    <a:pt x="182593" y="12586"/>
                  </a:lnTo>
                  <a:lnTo>
                    <a:pt x="176905" y="19571"/>
                  </a:lnTo>
                  <a:lnTo>
                    <a:pt x="169301" y="24455"/>
                  </a:lnTo>
                  <a:lnTo>
                    <a:pt x="167189" y="28973"/>
                  </a:lnTo>
                  <a:lnTo>
                    <a:pt x="165499" y="42295"/>
                  </a:lnTo>
                  <a:lnTo>
                    <a:pt x="165498" y="50875"/>
                  </a:lnTo>
                  <a:lnTo>
                    <a:pt x="165498" y="423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78"/>
            <p:cNvSpPr/>
            <p:nvPr>
              <p:custDataLst>
                <p:tags r:id="rId43"/>
              </p:custDataLst>
            </p:nvPr>
          </p:nvSpPr>
          <p:spPr>
            <a:xfrm>
              <a:off x="7469653" y="2655540"/>
              <a:ext cx="397888" cy="328956"/>
            </a:xfrm>
            <a:custGeom>
              <a:avLst/>
              <a:gdLst/>
              <a:ahLst/>
              <a:cxnLst/>
              <a:rect l="0" t="0" r="0" b="0"/>
              <a:pathLst>
                <a:path w="397888" h="328956">
                  <a:moveTo>
                    <a:pt x="34142" y="190530"/>
                  </a:moveTo>
                  <a:lnTo>
                    <a:pt x="34142" y="190530"/>
                  </a:lnTo>
                  <a:lnTo>
                    <a:pt x="42683" y="190530"/>
                  </a:lnTo>
                  <a:lnTo>
                    <a:pt x="38155" y="190530"/>
                  </a:lnTo>
                  <a:lnTo>
                    <a:pt x="33385" y="193070"/>
                  </a:lnTo>
                  <a:lnTo>
                    <a:pt x="30781" y="195081"/>
                  </a:lnTo>
                  <a:lnTo>
                    <a:pt x="8405" y="234939"/>
                  </a:lnTo>
                  <a:lnTo>
                    <a:pt x="3653" y="245510"/>
                  </a:lnTo>
                  <a:lnTo>
                    <a:pt x="0" y="283188"/>
                  </a:lnTo>
                  <a:lnTo>
                    <a:pt x="4447" y="299476"/>
                  </a:lnTo>
                  <a:lnTo>
                    <a:pt x="14276" y="308166"/>
                  </a:lnTo>
                  <a:lnTo>
                    <a:pt x="27218" y="314250"/>
                  </a:lnTo>
                  <a:lnTo>
                    <a:pt x="39320" y="316954"/>
                  </a:lnTo>
                  <a:lnTo>
                    <a:pt x="61394" y="313926"/>
                  </a:lnTo>
                  <a:lnTo>
                    <a:pt x="75145" y="304428"/>
                  </a:lnTo>
                  <a:lnTo>
                    <a:pt x="86656" y="289728"/>
                  </a:lnTo>
                  <a:lnTo>
                    <a:pt x="99266" y="254328"/>
                  </a:lnTo>
                  <a:lnTo>
                    <a:pt x="100234" y="238887"/>
                  </a:lnTo>
                  <a:lnTo>
                    <a:pt x="97488" y="219325"/>
                  </a:lnTo>
                  <a:lnTo>
                    <a:pt x="88014" y="203010"/>
                  </a:lnTo>
                  <a:lnTo>
                    <a:pt x="71694" y="188195"/>
                  </a:lnTo>
                  <a:lnTo>
                    <a:pt x="53096" y="178639"/>
                  </a:lnTo>
                  <a:lnTo>
                    <a:pt x="49635" y="178792"/>
                  </a:lnTo>
                  <a:lnTo>
                    <a:pt x="47328" y="180800"/>
                  </a:lnTo>
                  <a:lnTo>
                    <a:pt x="45790" y="184043"/>
                  </a:lnTo>
                  <a:lnTo>
                    <a:pt x="46622" y="195267"/>
                  </a:lnTo>
                  <a:lnTo>
                    <a:pt x="54916" y="221205"/>
                  </a:lnTo>
                  <a:lnTo>
                    <a:pt x="77858" y="257223"/>
                  </a:lnTo>
                  <a:lnTo>
                    <a:pt x="91672" y="270654"/>
                  </a:lnTo>
                  <a:lnTo>
                    <a:pt x="123366" y="291423"/>
                  </a:lnTo>
                  <a:lnTo>
                    <a:pt x="147045" y="298847"/>
                  </a:lnTo>
                  <a:lnTo>
                    <a:pt x="163379" y="300583"/>
                  </a:lnTo>
                  <a:lnTo>
                    <a:pt x="169830" y="297236"/>
                  </a:lnTo>
                  <a:lnTo>
                    <a:pt x="179537" y="283358"/>
                  </a:lnTo>
                  <a:lnTo>
                    <a:pt x="190358" y="258675"/>
                  </a:lnTo>
                  <a:lnTo>
                    <a:pt x="191520" y="241772"/>
                  </a:lnTo>
                  <a:lnTo>
                    <a:pt x="189054" y="203086"/>
                  </a:lnTo>
                  <a:lnTo>
                    <a:pt x="184076" y="170015"/>
                  </a:lnTo>
                  <a:lnTo>
                    <a:pt x="176569" y="136086"/>
                  </a:lnTo>
                  <a:lnTo>
                    <a:pt x="160560" y="96379"/>
                  </a:lnTo>
                  <a:lnTo>
                    <a:pt x="152882" y="55374"/>
                  </a:lnTo>
                  <a:lnTo>
                    <a:pt x="145592" y="12677"/>
                  </a:lnTo>
                  <a:lnTo>
                    <a:pt x="140931" y="461"/>
                  </a:lnTo>
                  <a:lnTo>
                    <a:pt x="141529" y="0"/>
                  </a:lnTo>
                  <a:lnTo>
                    <a:pt x="142881" y="645"/>
                  </a:lnTo>
                  <a:lnTo>
                    <a:pt x="144383" y="6442"/>
                  </a:lnTo>
                  <a:lnTo>
                    <a:pt x="145347" y="43889"/>
                  </a:lnTo>
                  <a:lnTo>
                    <a:pt x="150065" y="80829"/>
                  </a:lnTo>
                  <a:lnTo>
                    <a:pt x="161145" y="122506"/>
                  </a:lnTo>
                  <a:lnTo>
                    <a:pt x="174431" y="160003"/>
                  </a:lnTo>
                  <a:lnTo>
                    <a:pt x="184822" y="195667"/>
                  </a:lnTo>
                  <a:lnTo>
                    <a:pt x="193935" y="229411"/>
                  </a:lnTo>
                  <a:lnTo>
                    <a:pt x="205547" y="266896"/>
                  </a:lnTo>
                  <a:lnTo>
                    <a:pt x="224812" y="308536"/>
                  </a:lnTo>
                  <a:lnTo>
                    <a:pt x="229384" y="320639"/>
                  </a:lnTo>
                  <a:lnTo>
                    <a:pt x="230026" y="321085"/>
                  </a:lnTo>
                  <a:lnTo>
                    <a:pt x="230454" y="320429"/>
                  </a:lnTo>
                  <a:lnTo>
                    <a:pt x="231260" y="280267"/>
                  </a:lnTo>
                  <a:lnTo>
                    <a:pt x="233840" y="243040"/>
                  </a:lnTo>
                  <a:lnTo>
                    <a:pt x="240631" y="221646"/>
                  </a:lnTo>
                  <a:lnTo>
                    <a:pt x="253756" y="204194"/>
                  </a:lnTo>
                  <a:lnTo>
                    <a:pt x="270664" y="188546"/>
                  </a:lnTo>
                  <a:lnTo>
                    <a:pt x="274691" y="186350"/>
                  </a:lnTo>
                  <a:lnTo>
                    <a:pt x="303112" y="187810"/>
                  </a:lnTo>
                  <a:lnTo>
                    <a:pt x="337146" y="203377"/>
                  </a:lnTo>
                  <a:lnTo>
                    <a:pt x="378091" y="235743"/>
                  </a:lnTo>
                  <a:lnTo>
                    <a:pt x="391796" y="251582"/>
                  </a:lnTo>
                  <a:lnTo>
                    <a:pt x="397887" y="268147"/>
                  </a:lnTo>
                  <a:lnTo>
                    <a:pt x="395513" y="285034"/>
                  </a:lnTo>
                  <a:lnTo>
                    <a:pt x="388109" y="300159"/>
                  </a:lnTo>
                  <a:lnTo>
                    <a:pt x="378469" y="310057"/>
                  </a:lnTo>
                  <a:lnTo>
                    <a:pt x="348678" y="325534"/>
                  </a:lnTo>
                  <a:lnTo>
                    <a:pt x="325701" y="328955"/>
                  </a:lnTo>
                  <a:lnTo>
                    <a:pt x="289007" y="327940"/>
                  </a:lnTo>
                  <a:lnTo>
                    <a:pt x="250691" y="320938"/>
                  </a:lnTo>
                  <a:lnTo>
                    <a:pt x="238971" y="318974"/>
                  </a:lnTo>
                  <a:lnTo>
                    <a:pt x="222736" y="3105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79"/>
            <p:cNvSpPr/>
            <p:nvPr>
              <p:custDataLst>
                <p:tags r:id="rId44"/>
              </p:custDataLst>
            </p:nvPr>
          </p:nvSpPr>
          <p:spPr>
            <a:xfrm>
              <a:off x="7838123" y="2729689"/>
              <a:ext cx="263063" cy="255748"/>
            </a:xfrm>
            <a:custGeom>
              <a:avLst/>
              <a:gdLst/>
              <a:ahLst/>
              <a:cxnLst/>
              <a:rect l="0" t="0" r="0" b="0"/>
              <a:pathLst>
                <a:path w="263063" h="255748">
                  <a:moveTo>
                    <a:pt x="0" y="4939"/>
                  </a:moveTo>
                  <a:lnTo>
                    <a:pt x="0" y="4939"/>
                  </a:lnTo>
                  <a:lnTo>
                    <a:pt x="4550" y="388"/>
                  </a:lnTo>
                  <a:lnTo>
                    <a:pt x="5891" y="0"/>
                  </a:lnTo>
                  <a:lnTo>
                    <a:pt x="6786" y="694"/>
                  </a:lnTo>
                  <a:lnTo>
                    <a:pt x="17850" y="37883"/>
                  </a:lnTo>
                  <a:lnTo>
                    <a:pt x="28715" y="75581"/>
                  </a:lnTo>
                  <a:lnTo>
                    <a:pt x="33189" y="114108"/>
                  </a:lnTo>
                  <a:lnTo>
                    <a:pt x="36612" y="150222"/>
                  </a:lnTo>
                  <a:lnTo>
                    <a:pt x="41627" y="184872"/>
                  </a:lnTo>
                  <a:lnTo>
                    <a:pt x="52025" y="225272"/>
                  </a:lnTo>
                  <a:lnTo>
                    <a:pt x="58430" y="245629"/>
                  </a:lnTo>
                  <a:lnTo>
                    <a:pt x="59541" y="255747"/>
                  </a:lnTo>
                  <a:lnTo>
                    <a:pt x="59989" y="220791"/>
                  </a:lnTo>
                  <a:lnTo>
                    <a:pt x="59994" y="211705"/>
                  </a:lnTo>
                  <a:lnTo>
                    <a:pt x="65081" y="196530"/>
                  </a:lnTo>
                  <a:lnTo>
                    <a:pt x="69104" y="189816"/>
                  </a:lnTo>
                  <a:lnTo>
                    <a:pt x="81195" y="179816"/>
                  </a:lnTo>
                  <a:lnTo>
                    <a:pt x="98988" y="171372"/>
                  </a:lnTo>
                  <a:lnTo>
                    <a:pt x="138130" y="162393"/>
                  </a:lnTo>
                  <a:lnTo>
                    <a:pt x="173431" y="159224"/>
                  </a:lnTo>
                  <a:lnTo>
                    <a:pt x="214761" y="147435"/>
                  </a:lnTo>
                  <a:lnTo>
                    <a:pt x="240163" y="134578"/>
                  </a:lnTo>
                  <a:lnTo>
                    <a:pt x="256684" y="118703"/>
                  </a:lnTo>
                  <a:lnTo>
                    <a:pt x="261719" y="107571"/>
                  </a:lnTo>
                  <a:lnTo>
                    <a:pt x="263062" y="101935"/>
                  </a:lnTo>
                  <a:lnTo>
                    <a:pt x="259474" y="88053"/>
                  </a:lnTo>
                  <a:lnTo>
                    <a:pt x="255850" y="80351"/>
                  </a:lnTo>
                  <a:lnTo>
                    <a:pt x="241663" y="66712"/>
                  </a:lnTo>
                  <a:lnTo>
                    <a:pt x="203273" y="43448"/>
                  </a:lnTo>
                  <a:lnTo>
                    <a:pt x="173503" y="33465"/>
                  </a:lnTo>
                  <a:lnTo>
                    <a:pt x="159027" y="32857"/>
                  </a:lnTo>
                  <a:lnTo>
                    <a:pt x="139894" y="35762"/>
                  </a:lnTo>
                  <a:lnTo>
                    <a:pt x="107701" y="51854"/>
                  </a:lnTo>
                  <a:lnTo>
                    <a:pt x="95492" y="61667"/>
                  </a:lnTo>
                  <a:lnTo>
                    <a:pt x="92236" y="65618"/>
                  </a:lnTo>
                  <a:lnTo>
                    <a:pt x="91159" y="82707"/>
                  </a:lnTo>
                  <a:lnTo>
                    <a:pt x="98228" y="123382"/>
                  </a:lnTo>
                  <a:lnTo>
                    <a:pt x="110596" y="150205"/>
                  </a:lnTo>
                  <a:lnTo>
                    <a:pt x="144210" y="190932"/>
                  </a:lnTo>
                  <a:lnTo>
                    <a:pt x="157438" y="202855"/>
                  </a:lnTo>
                  <a:lnTo>
                    <a:pt x="191753" y="220810"/>
                  </a:lnTo>
                  <a:lnTo>
                    <a:pt x="202130" y="226005"/>
                  </a:lnTo>
                  <a:lnTo>
                    <a:pt x="211906" y="227564"/>
                  </a:lnTo>
                  <a:lnTo>
                    <a:pt x="230388" y="224216"/>
                  </a:lnTo>
                  <a:lnTo>
                    <a:pt x="257175" y="210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0" name="SMARTInkShape-Group10"/>
          <p:cNvGrpSpPr/>
          <p:nvPr/>
        </p:nvGrpSpPr>
        <p:grpSpPr>
          <a:xfrm>
            <a:off x="4486275" y="3413047"/>
            <a:ext cx="1671639" cy="496014"/>
            <a:chOff x="4486275" y="3413047"/>
            <a:chExt cx="1671639" cy="496014"/>
          </a:xfrm>
        </p:grpSpPr>
        <p:sp>
          <p:nvSpPr>
            <p:cNvPr id="93" name="SMARTInkShape-80"/>
            <p:cNvSpPr/>
            <p:nvPr>
              <p:custDataLst>
                <p:tags r:id="rId26"/>
              </p:custDataLst>
            </p:nvPr>
          </p:nvSpPr>
          <p:spPr>
            <a:xfrm>
              <a:off x="4486275" y="3669030"/>
              <a:ext cx="171451" cy="8574"/>
            </a:xfrm>
            <a:custGeom>
              <a:avLst/>
              <a:gdLst/>
              <a:ahLst/>
              <a:cxnLst/>
              <a:rect l="0" t="0" r="0" b="0"/>
              <a:pathLst>
                <a:path w="171451" h="8574">
                  <a:moveTo>
                    <a:pt x="0" y="8573"/>
                  </a:moveTo>
                  <a:lnTo>
                    <a:pt x="0" y="8573"/>
                  </a:lnTo>
                  <a:lnTo>
                    <a:pt x="42325" y="8573"/>
                  </a:lnTo>
                  <a:lnTo>
                    <a:pt x="74559" y="7620"/>
                  </a:lnTo>
                  <a:lnTo>
                    <a:pt x="108664" y="2681"/>
                  </a:lnTo>
                  <a:lnTo>
                    <a:pt x="149241" y="52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81"/>
            <p:cNvSpPr/>
            <p:nvPr>
              <p:custDataLst>
                <p:tags r:id="rId27"/>
              </p:custDataLst>
            </p:nvPr>
          </p:nvSpPr>
          <p:spPr>
            <a:xfrm>
              <a:off x="4820603" y="3600450"/>
              <a:ext cx="197168" cy="34291"/>
            </a:xfrm>
            <a:custGeom>
              <a:avLst/>
              <a:gdLst/>
              <a:ahLst/>
              <a:cxnLst/>
              <a:rect l="0" t="0" r="0" b="0"/>
              <a:pathLst>
                <a:path w="197168" h="34291">
                  <a:moveTo>
                    <a:pt x="0" y="34290"/>
                  </a:moveTo>
                  <a:lnTo>
                    <a:pt x="0" y="34290"/>
                  </a:lnTo>
                  <a:lnTo>
                    <a:pt x="4550" y="34290"/>
                  </a:lnTo>
                  <a:lnTo>
                    <a:pt x="9325" y="31750"/>
                  </a:lnTo>
                  <a:lnTo>
                    <a:pt x="16527" y="27446"/>
                  </a:lnTo>
                  <a:lnTo>
                    <a:pt x="36646" y="20620"/>
                  </a:lnTo>
                  <a:lnTo>
                    <a:pt x="71585" y="15291"/>
                  </a:lnTo>
                  <a:lnTo>
                    <a:pt x="106300" y="10563"/>
                  </a:lnTo>
                  <a:lnTo>
                    <a:pt x="144209" y="6622"/>
                  </a:lnTo>
                  <a:lnTo>
                    <a:pt x="182049" y="1308"/>
                  </a:lnTo>
                  <a:lnTo>
                    <a:pt x="1971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82"/>
            <p:cNvSpPr/>
            <p:nvPr>
              <p:custDataLst>
                <p:tags r:id="rId28"/>
              </p:custDataLst>
            </p:nvPr>
          </p:nvSpPr>
          <p:spPr>
            <a:xfrm>
              <a:off x="5072632" y="3591878"/>
              <a:ext cx="270894" cy="139175"/>
            </a:xfrm>
            <a:custGeom>
              <a:avLst/>
              <a:gdLst/>
              <a:ahLst/>
              <a:cxnLst/>
              <a:rect l="0" t="0" r="0" b="0"/>
              <a:pathLst>
                <a:path w="270894" h="139175">
                  <a:moveTo>
                    <a:pt x="168023" y="0"/>
                  </a:moveTo>
                  <a:lnTo>
                    <a:pt x="168023" y="0"/>
                  </a:lnTo>
                  <a:lnTo>
                    <a:pt x="145046" y="952"/>
                  </a:lnTo>
                  <a:lnTo>
                    <a:pt x="104823" y="14621"/>
                  </a:lnTo>
                  <a:lnTo>
                    <a:pt x="64732" y="28618"/>
                  </a:lnTo>
                  <a:lnTo>
                    <a:pt x="37624" y="46857"/>
                  </a:lnTo>
                  <a:lnTo>
                    <a:pt x="19742" y="65107"/>
                  </a:lnTo>
                  <a:lnTo>
                    <a:pt x="4285" y="92845"/>
                  </a:lnTo>
                  <a:lnTo>
                    <a:pt x="0" y="110797"/>
                  </a:lnTo>
                  <a:lnTo>
                    <a:pt x="636" y="123220"/>
                  </a:lnTo>
                  <a:lnTo>
                    <a:pt x="2140" y="127866"/>
                  </a:lnTo>
                  <a:lnTo>
                    <a:pt x="13970" y="135570"/>
                  </a:lnTo>
                  <a:lnTo>
                    <a:pt x="22458" y="138957"/>
                  </a:lnTo>
                  <a:lnTo>
                    <a:pt x="57160" y="139174"/>
                  </a:lnTo>
                  <a:lnTo>
                    <a:pt x="98816" y="129761"/>
                  </a:lnTo>
                  <a:lnTo>
                    <a:pt x="120437" y="120854"/>
                  </a:lnTo>
                  <a:lnTo>
                    <a:pt x="137666" y="105465"/>
                  </a:lnTo>
                  <a:lnTo>
                    <a:pt x="159698" y="69092"/>
                  </a:lnTo>
                  <a:lnTo>
                    <a:pt x="165556" y="52115"/>
                  </a:lnTo>
                  <a:lnTo>
                    <a:pt x="165426" y="48079"/>
                  </a:lnTo>
                  <a:lnTo>
                    <a:pt x="160426" y="36294"/>
                  </a:lnTo>
                  <a:lnTo>
                    <a:pt x="160101" y="36578"/>
                  </a:lnTo>
                  <a:lnTo>
                    <a:pt x="159536" y="46397"/>
                  </a:lnTo>
                  <a:lnTo>
                    <a:pt x="173128" y="63595"/>
                  </a:lnTo>
                  <a:lnTo>
                    <a:pt x="215803" y="98262"/>
                  </a:lnTo>
                  <a:lnTo>
                    <a:pt x="240600" y="110077"/>
                  </a:lnTo>
                  <a:lnTo>
                    <a:pt x="270893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83"/>
            <p:cNvSpPr/>
            <p:nvPr>
              <p:custDataLst>
                <p:tags r:id="rId29"/>
              </p:custDataLst>
            </p:nvPr>
          </p:nvSpPr>
          <p:spPr>
            <a:xfrm>
              <a:off x="5330923" y="3585092"/>
              <a:ext cx="172019" cy="190249"/>
            </a:xfrm>
            <a:custGeom>
              <a:avLst/>
              <a:gdLst/>
              <a:ahLst/>
              <a:cxnLst/>
              <a:rect l="0" t="0" r="0" b="0"/>
              <a:pathLst>
                <a:path w="172019" h="190249">
                  <a:moveTo>
                    <a:pt x="115472" y="6786"/>
                  </a:moveTo>
                  <a:lnTo>
                    <a:pt x="115472" y="6786"/>
                  </a:lnTo>
                  <a:lnTo>
                    <a:pt x="101784" y="5833"/>
                  </a:lnTo>
                  <a:lnTo>
                    <a:pt x="78196" y="0"/>
                  </a:lnTo>
                  <a:lnTo>
                    <a:pt x="49500" y="1283"/>
                  </a:lnTo>
                  <a:lnTo>
                    <a:pt x="10789" y="10249"/>
                  </a:lnTo>
                  <a:lnTo>
                    <a:pt x="5678" y="13857"/>
                  </a:lnTo>
                  <a:lnTo>
                    <a:pt x="2271" y="18168"/>
                  </a:lnTo>
                  <a:lnTo>
                    <a:pt x="0" y="22946"/>
                  </a:lnTo>
                  <a:lnTo>
                    <a:pt x="16" y="33335"/>
                  </a:lnTo>
                  <a:lnTo>
                    <a:pt x="1354" y="38773"/>
                  </a:lnTo>
                  <a:lnTo>
                    <a:pt x="21440" y="60078"/>
                  </a:lnTo>
                  <a:lnTo>
                    <a:pt x="64072" y="92003"/>
                  </a:lnTo>
                  <a:lnTo>
                    <a:pt x="102885" y="115270"/>
                  </a:lnTo>
                  <a:lnTo>
                    <a:pt x="139908" y="141392"/>
                  </a:lnTo>
                  <a:lnTo>
                    <a:pt x="163796" y="159422"/>
                  </a:lnTo>
                  <a:lnTo>
                    <a:pt x="170287" y="167652"/>
                  </a:lnTo>
                  <a:lnTo>
                    <a:pt x="172018" y="171179"/>
                  </a:lnTo>
                  <a:lnTo>
                    <a:pt x="171267" y="174484"/>
                  </a:lnTo>
                  <a:lnTo>
                    <a:pt x="165352" y="180696"/>
                  </a:lnTo>
                  <a:lnTo>
                    <a:pt x="151312" y="189548"/>
                  </a:lnTo>
                  <a:lnTo>
                    <a:pt x="135528" y="190248"/>
                  </a:lnTo>
                  <a:lnTo>
                    <a:pt x="116766" y="186432"/>
                  </a:lnTo>
                  <a:lnTo>
                    <a:pt x="55465" y="161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84"/>
            <p:cNvSpPr/>
            <p:nvPr>
              <p:custDataLst>
                <p:tags r:id="rId30"/>
              </p:custDataLst>
            </p:nvPr>
          </p:nvSpPr>
          <p:spPr>
            <a:xfrm>
              <a:off x="5506402" y="3413047"/>
              <a:ext cx="128589" cy="350282"/>
            </a:xfrm>
            <a:custGeom>
              <a:avLst/>
              <a:gdLst/>
              <a:ahLst/>
              <a:cxnLst/>
              <a:rect l="0" t="0" r="0" b="0"/>
              <a:pathLst>
                <a:path w="128589" h="350282">
                  <a:moveTo>
                    <a:pt x="0" y="7381"/>
                  </a:moveTo>
                  <a:lnTo>
                    <a:pt x="0" y="7381"/>
                  </a:lnTo>
                  <a:lnTo>
                    <a:pt x="0" y="2830"/>
                  </a:lnTo>
                  <a:lnTo>
                    <a:pt x="953" y="1489"/>
                  </a:lnTo>
                  <a:lnTo>
                    <a:pt x="2540" y="595"/>
                  </a:lnTo>
                  <a:lnTo>
                    <a:pt x="4551" y="0"/>
                  </a:lnTo>
                  <a:lnTo>
                    <a:pt x="6844" y="1507"/>
                  </a:lnTo>
                  <a:lnTo>
                    <a:pt x="20151" y="22776"/>
                  </a:lnTo>
                  <a:lnTo>
                    <a:pt x="34310" y="59714"/>
                  </a:lnTo>
                  <a:lnTo>
                    <a:pt x="45724" y="97834"/>
                  </a:lnTo>
                  <a:lnTo>
                    <a:pt x="58845" y="130807"/>
                  </a:lnTo>
                  <a:lnTo>
                    <a:pt x="70247" y="164707"/>
                  </a:lnTo>
                  <a:lnTo>
                    <a:pt x="79658" y="203433"/>
                  </a:lnTo>
                  <a:lnTo>
                    <a:pt x="93029" y="240518"/>
                  </a:lnTo>
                  <a:lnTo>
                    <a:pt x="107770" y="280339"/>
                  </a:lnTo>
                  <a:lnTo>
                    <a:pt x="128588" y="350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85"/>
            <p:cNvSpPr/>
            <p:nvPr>
              <p:custDataLst>
                <p:tags r:id="rId31"/>
              </p:custDataLst>
            </p:nvPr>
          </p:nvSpPr>
          <p:spPr>
            <a:xfrm>
              <a:off x="5480685" y="3574732"/>
              <a:ext cx="531496" cy="174883"/>
            </a:xfrm>
            <a:custGeom>
              <a:avLst/>
              <a:gdLst/>
              <a:ahLst/>
              <a:cxnLst/>
              <a:rect l="0" t="0" r="0" b="0"/>
              <a:pathLst>
                <a:path w="531496" h="174883">
                  <a:moveTo>
                    <a:pt x="0" y="94298"/>
                  </a:moveTo>
                  <a:lnTo>
                    <a:pt x="0" y="94298"/>
                  </a:lnTo>
                  <a:lnTo>
                    <a:pt x="40093" y="95250"/>
                  </a:lnTo>
                  <a:lnTo>
                    <a:pt x="79145" y="101083"/>
                  </a:lnTo>
                  <a:lnTo>
                    <a:pt x="112033" y="102341"/>
                  </a:lnTo>
                  <a:lnTo>
                    <a:pt x="145908" y="102714"/>
                  </a:lnTo>
                  <a:lnTo>
                    <a:pt x="187694" y="102824"/>
                  </a:lnTo>
                  <a:lnTo>
                    <a:pt x="229603" y="100317"/>
                  </a:lnTo>
                  <a:lnTo>
                    <a:pt x="269932" y="90936"/>
                  </a:lnTo>
                  <a:lnTo>
                    <a:pt x="284434" y="82961"/>
                  </a:lnTo>
                  <a:lnTo>
                    <a:pt x="293103" y="74019"/>
                  </a:lnTo>
                  <a:lnTo>
                    <a:pt x="296955" y="66871"/>
                  </a:lnTo>
                  <a:lnTo>
                    <a:pt x="296128" y="57978"/>
                  </a:lnTo>
                  <a:lnTo>
                    <a:pt x="294573" y="52940"/>
                  </a:lnTo>
                  <a:lnTo>
                    <a:pt x="289727" y="48628"/>
                  </a:lnTo>
                  <a:lnTo>
                    <a:pt x="254573" y="34865"/>
                  </a:lnTo>
                  <a:lnTo>
                    <a:pt x="235064" y="30736"/>
                  </a:lnTo>
                  <a:lnTo>
                    <a:pt x="201937" y="35846"/>
                  </a:lnTo>
                  <a:lnTo>
                    <a:pt x="191775" y="38185"/>
                  </a:lnTo>
                  <a:lnTo>
                    <a:pt x="175403" y="48404"/>
                  </a:lnTo>
                  <a:lnTo>
                    <a:pt x="153921" y="73697"/>
                  </a:lnTo>
                  <a:lnTo>
                    <a:pt x="153097" y="81516"/>
                  </a:lnTo>
                  <a:lnTo>
                    <a:pt x="157260" y="100365"/>
                  </a:lnTo>
                  <a:lnTo>
                    <a:pt x="181347" y="135713"/>
                  </a:lnTo>
                  <a:lnTo>
                    <a:pt x="193628" y="149534"/>
                  </a:lnTo>
                  <a:lnTo>
                    <a:pt x="207977" y="156948"/>
                  </a:lnTo>
                  <a:lnTo>
                    <a:pt x="249850" y="167988"/>
                  </a:lnTo>
                  <a:lnTo>
                    <a:pt x="280299" y="169472"/>
                  </a:lnTo>
                  <a:lnTo>
                    <a:pt x="298885" y="166444"/>
                  </a:lnTo>
                  <a:lnTo>
                    <a:pt x="334515" y="150282"/>
                  </a:lnTo>
                  <a:lnTo>
                    <a:pt x="375333" y="127023"/>
                  </a:lnTo>
                  <a:lnTo>
                    <a:pt x="391245" y="110979"/>
                  </a:lnTo>
                  <a:lnTo>
                    <a:pt x="405155" y="83941"/>
                  </a:lnTo>
                  <a:lnTo>
                    <a:pt x="410924" y="62548"/>
                  </a:lnTo>
                  <a:lnTo>
                    <a:pt x="411110" y="62654"/>
                  </a:lnTo>
                  <a:lnTo>
                    <a:pt x="413998" y="98665"/>
                  </a:lnTo>
                  <a:lnTo>
                    <a:pt x="421160" y="138335"/>
                  </a:lnTo>
                  <a:lnTo>
                    <a:pt x="439260" y="163820"/>
                  </a:lnTo>
                  <a:lnTo>
                    <a:pt x="448392" y="173741"/>
                  </a:lnTo>
                  <a:lnTo>
                    <a:pt x="450375" y="174882"/>
                  </a:lnTo>
                  <a:lnTo>
                    <a:pt x="451698" y="174691"/>
                  </a:lnTo>
                  <a:lnTo>
                    <a:pt x="452579" y="173611"/>
                  </a:lnTo>
                  <a:lnTo>
                    <a:pt x="453559" y="169870"/>
                  </a:lnTo>
                  <a:lnTo>
                    <a:pt x="453820" y="167540"/>
                  </a:lnTo>
                  <a:lnTo>
                    <a:pt x="446443" y="137376"/>
                  </a:lnTo>
                  <a:lnTo>
                    <a:pt x="432709" y="105453"/>
                  </a:lnTo>
                  <a:lnTo>
                    <a:pt x="422198" y="66267"/>
                  </a:lnTo>
                  <a:lnTo>
                    <a:pt x="421483" y="58466"/>
                  </a:lnTo>
                  <a:lnTo>
                    <a:pt x="425768" y="44718"/>
                  </a:lnTo>
                  <a:lnTo>
                    <a:pt x="429578" y="38384"/>
                  </a:lnTo>
                  <a:lnTo>
                    <a:pt x="453143" y="20369"/>
                  </a:lnTo>
                  <a:lnTo>
                    <a:pt x="489348" y="9951"/>
                  </a:lnTo>
                  <a:lnTo>
                    <a:pt x="5314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86"/>
            <p:cNvSpPr/>
            <p:nvPr>
              <p:custDataLst>
                <p:tags r:id="rId32"/>
              </p:custDataLst>
            </p:nvPr>
          </p:nvSpPr>
          <p:spPr>
            <a:xfrm>
              <a:off x="6132195" y="3754755"/>
              <a:ext cx="25719" cy="154306"/>
            </a:xfrm>
            <a:custGeom>
              <a:avLst/>
              <a:gdLst/>
              <a:ahLst/>
              <a:cxnLst/>
              <a:rect l="0" t="0" r="0" b="0"/>
              <a:pathLst>
                <a:path w="25719" h="154306">
                  <a:moveTo>
                    <a:pt x="0" y="0"/>
                  </a:moveTo>
                  <a:lnTo>
                    <a:pt x="0" y="0"/>
                  </a:lnTo>
                  <a:lnTo>
                    <a:pt x="8731" y="42719"/>
                  </a:lnTo>
                  <a:lnTo>
                    <a:pt x="15181" y="80285"/>
                  </a:lnTo>
                  <a:lnTo>
                    <a:pt x="22172" y="115440"/>
                  </a:lnTo>
                  <a:lnTo>
                    <a:pt x="25718" y="154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1" name="SMARTInkShape-87"/>
          <p:cNvSpPr/>
          <p:nvPr>
            <p:custDataLst>
              <p:tags r:id="rId3"/>
            </p:custDataLst>
          </p:nvPr>
        </p:nvSpPr>
        <p:spPr>
          <a:xfrm>
            <a:off x="4932232" y="3344090"/>
            <a:ext cx="179837" cy="410666"/>
          </a:xfrm>
          <a:custGeom>
            <a:avLst/>
            <a:gdLst/>
            <a:ahLst/>
            <a:cxnLst/>
            <a:rect l="0" t="0" r="0" b="0"/>
            <a:pathLst>
              <a:path w="179837" h="410666">
                <a:moveTo>
                  <a:pt x="179836" y="16330"/>
                </a:moveTo>
                <a:lnTo>
                  <a:pt x="179836" y="16330"/>
                </a:lnTo>
                <a:lnTo>
                  <a:pt x="175285" y="11779"/>
                </a:lnTo>
                <a:lnTo>
                  <a:pt x="170511" y="9545"/>
                </a:lnTo>
                <a:lnTo>
                  <a:pt x="156877" y="7040"/>
                </a:lnTo>
                <a:lnTo>
                  <a:pt x="151217" y="3311"/>
                </a:lnTo>
                <a:lnTo>
                  <a:pt x="127086" y="0"/>
                </a:lnTo>
                <a:lnTo>
                  <a:pt x="107903" y="379"/>
                </a:lnTo>
                <a:lnTo>
                  <a:pt x="72502" y="11149"/>
                </a:lnTo>
                <a:lnTo>
                  <a:pt x="43699" y="28994"/>
                </a:lnTo>
                <a:lnTo>
                  <a:pt x="14516" y="68050"/>
                </a:lnTo>
                <a:lnTo>
                  <a:pt x="4593" y="87958"/>
                </a:lnTo>
                <a:lnTo>
                  <a:pt x="757" y="122342"/>
                </a:lnTo>
                <a:lnTo>
                  <a:pt x="0" y="160990"/>
                </a:lnTo>
                <a:lnTo>
                  <a:pt x="6694" y="196141"/>
                </a:lnTo>
                <a:lnTo>
                  <a:pt x="17188" y="230600"/>
                </a:lnTo>
                <a:lnTo>
                  <a:pt x="28434" y="264924"/>
                </a:lnTo>
                <a:lnTo>
                  <a:pt x="45718" y="299221"/>
                </a:lnTo>
                <a:lnTo>
                  <a:pt x="62326" y="337534"/>
                </a:lnTo>
                <a:lnTo>
                  <a:pt x="73929" y="379133"/>
                </a:lnTo>
                <a:lnTo>
                  <a:pt x="76966" y="4106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7" name="SMARTInkShape-Group12"/>
          <p:cNvGrpSpPr/>
          <p:nvPr/>
        </p:nvGrpSpPr>
        <p:grpSpPr>
          <a:xfrm>
            <a:off x="6384323" y="3378757"/>
            <a:ext cx="1762410" cy="487441"/>
            <a:chOff x="6384323" y="3378757"/>
            <a:chExt cx="1762410" cy="487441"/>
          </a:xfrm>
        </p:grpSpPr>
        <p:sp>
          <p:nvSpPr>
            <p:cNvPr id="102" name="SMARTInkShape-88"/>
            <p:cNvSpPr/>
            <p:nvPr>
              <p:custDataLst>
                <p:tags r:id="rId21"/>
              </p:custDataLst>
            </p:nvPr>
          </p:nvSpPr>
          <p:spPr>
            <a:xfrm>
              <a:off x="6384323" y="3556812"/>
              <a:ext cx="219360" cy="213226"/>
            </a:xfrm>
            <a:custGeom>
              <a:avLst/>
              <a:gdLst/>
              <a:ahLst/>
              <a:cxnLst/>
              <a:rect l="0" t="0" r="0" b="0"/>
              <a:pathLst>
                <a:path w="219360" h="213226">
                  <a:moveTo>
                    <a:pt x="167925" y="52210"/>
                  </a:moveTo>
                  <a:lnTo>
                    <a:pt x="167925" y="52210"/>
                  </a:lnTo>
                  <a:lnTo>
                    <a:pt x="172475" y="43109"/>
                  </a:lnTo>
                  <a:lnTo>
                    <a:pt x="172864" y="40428"/>
                  </a:lnTo>
                  <a:lnTo>
                    <a:pt x="172169" y="38640"/>
                  </a:lnTo>
                  <a:lnTo>
                    <a:pt x="170754" y="37449"/>
                  </a:lnTo>
                  <a:lnTo>
                    <a:pt x="159735" y="15957"/>
                  </a:lnTo>
                  <a:lnTo>
                    <a:pt x="147140" y="4030"/>
                  </a:lnTo>
                  <a:lnTo>
                    <a:pt x="121857" y="0"/>
                  </a:lnTo>
                  <a:lnTo>
                    <a:pt x="90300" y="3288"/>
                  </a:lnTo>
                  <a:lnTo>
                    <a:pt x="48616" y="20253"/>
                  </a:lnTo>
                  <a:lnTo>
                    <a:pt x="9503" y="49283"/>
                  </a:lnTo>
                  <a:lnTo>
                    <a:pt x="2265" y="63292"/>
                  </a:lnTo>
                  <a:lnTo>
                    <a:pt x="0" y="81901"/>
                  </a:lnTo>
                  <a:lnTo>
                    <a:pt x="5034" y="121650"/>
                  </a:lnTo>
                  <a:lnTo>
                    <a:pt x="13296" y="143080"/>
                  </a:lnTo>
                  <a:lnTo>
                    <a:pt x="33209" y="166659"/>
                  </a:lnTo>
                  <a:lnTo>
                    <a:pt x="57206" y="185710"/>
                  </a:lnTo>
                  <a:lnTo>
                    <a:pt x="91516" y="198869"/>
                  </a:lnTo>
                  <a:lnTo>
                    <a:pt x="127293" y="208801"/>
                  </a:lnTo>
                  <a:lnTo>
                    <a:pt x="162024" y="213225"/>
                  </a:lnTo>
                  <a:lnTo>
                    <a:pt x="219359" y="206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89"/>
            <p:cNvSpPr/>
            <p:nvPr>
              <p:custDataLst>
                <p:tags r:id="rId22"/>
              </p:custDataLst>
            </p:nvPr>
          </p:nvSpPr>
          <p:spPr>
            <a:xfrm>
              <a:off x="6607552" y="3378757"/>
              <a:ext cx="810519" cy="487441"/>
            </a:xfrm>
            <a:custGeom>
              <a:avLst/>
              <a:gdLst/>
              <a:ahLst/>
              <a:cxnLst/>
              <a:rect l="0" t="0" r="0" b="0"/>
              <a:pathLst>
                <a:path w="810519" h="487441">
                  <a:moveTo>
                    <a:pt x="13275" y="7381"/>
                  </a:moveTo>
                  <a:lnTo>
                    <a:pt x="13275" y="7381"/>
                  </a:lnTo>
                  <a:lnTo>
                    <a:pt x="5894" y="0"/>
                  </a:lnTo>
                  <a:lnTo>
                    <a:pt x="4545" y="555"/>
                  </a:lnTo>
                  <a:lnTo>
                    <a:pt x="505" y="3712"/>
                  </a:lnTo>
                  <a:lnTo>
                    <a:pt x="0" y="6840"/>
                  </a:lnTo>
                  <a:lnTo>
                    <a:pt x="8446" y="40023"/>
                  </a:lnTo>
                  <a:lnTo>
                    <a:pt x="18213" y="81526"/>
                  </a:lnTo>
                  <a:lnTo>
                    <a:pt x="23670" y="123309"/>
                  </a:lnTo>
                  <a:lnTo>
                    <a:pt x="30961" y="160475"/>
                  </a:lnTo>
                  <a:lnTo>
                    <a:pt x="39152" y="195617"/>
                  </a:lnTo>
                  <a:lnTo>
                    <a:pt x="50152" y="230159"/>
                  </a:lnTo>
                  <a:lnTo>
                    <a:pt x="60398" y="264524"/>
                  </a:lnTo>
                  <a:lnTo>
                    <a:pt x="65972" y="298836"/>
                  </a:lnTo>
                  <a:lnTo>
                    <a:pt x="76390" y="335462"/>
                  </a:lnTo>
                  <a:lnTo>
                    <a:pt x="88757" y="371122"/>
                  </a:lnTo>
                  <a:lnTo>
                    <a:pt x="89314" y="371795"/>
                  </a:lnTo>
                  <a:lnTo>
                    <a:pt x="89685" y="371291"/>
                  </a:lnTo>
                  <a:lnTo>
                    <a:pt x="90282" y="349986"/>
                  </a:lnTo>
                  <a:lnTo>
                    <a:pt x="81083" y="307379"/>
                  </a:lnTo>
                  <a:lnTo>
                    <a:pt x="74824" y="273120"/>
                  </a:lnTo>
                  <a:lnTo>
                    <a:pt x="68648" y="234850"/>
                  </a:lnTo>
                  <a:lnTo>
                    <a:pt x="70588" y="223413"/>
                  </a:lnTo>
                  <a:lnTo>
                    <a:pt x="72439" y="219982"/>
                  </a:lnTo>
                  <a:lnTo>
                    <a:pt x="74625" y="217695"/>
                  </a:lnTo>
                  <a:lnTo>
                    <a:pt x="77035" y="216170"/>
                  </a:lnTo>
                  <a:lnTo>
                    <a:pt x="87334" y="217016"/>
                  </a:lnTo>
                  <a:lnTo>
                    <a:pt x="102388" y="222472"/>
                  </a:lnTo>
                  <a:lnTo>
                    <a:pt x="145014" y="252664"/>
                  </a:lnTo>
                  <a:lnTo>
                    <a:pt x="180060" y="281640"/>
                  </a:lnTo>
                  <a:lnTo>
                    <a:pt x="196996" y="298827"/>
                  </a:lnTo>
                  <a:lnTo>
                    <a:pt x="235733" y="333134"/>
                  </a:lnTo>
                  <a:lnTo>
                    <a:pt x="248353" y="343612"/>
                  </a:lnTo>
                  <a:lnTo>
                    <a:pt x="282277" y="358100"/>
                  </a:lnTo>
                  <a:lnTo>
                    <a:pt x="311734" y="365583"/>
                  </a:lnTo>
                  <a:lnTo>
                    <a:pt x="324994" y="361527"/>
                  </a:lnTo>
                  <a:lnTo>
                    <a:pt x="345983" y="348533"/>
                  </a:lnTo>
                  <a:lnTo>
                    <a:pt x="361728" y="332618"/>
                  </a:lnTo>
                  <a:lnTo>
                    <a:pt x="375581" y="310173"/>
                  </a:lnTo>
                  <a:lnTo>
                    <a:pt x="380023" y="279448"/>
                  </a:lnTo>
                  <a:lnTo>
                    <a:pt x="376788" y="249283"/>
                  </a:lnTo>
                  <a:lnTo>
                    <a:pt x="364701" y="233638"/>
                  </a:lnTo>
                  <a:lnTo>
                    <a:pt x="348535" y="222239"/>
                  </a:lnTo>
                  <a:lnTo>
                    <a:pt x="334999" y="217173"/>
                  </a:lnTo>
                  <a:lnTo>
                    <a:pt x="312119" y="214321"/>
                  </a:lnTo>
                  <a:lnTo>
                    <a:pt x="295637" y="221274"/>
                  </a:lnTo>
                  <a:lnTo>
                    <a:pt x="280692" y="233889"/>
                  </a:lnTo>
                  <a:lnTo>
                    <a:pt x="270875" y="249021"/>
                  </a:lnTo>
                  <a:lnTo>
                    <a:pt x="268417" y="262732"/>
                  </a:lnTo>
                  <a:lnTo>
                    <a:pt x="269095" y="269054"/>
                  </a:lnTo>
                  <a:lnTo>
                    <a:pt x="283701" y="296157"/>
                  </a:lnTo>
                  <a:lnTo>
                    <a:pt x="306127" y="319216"/>
                  </a:lnTo>
                  <a:lnTo>
                    <a:pt x="347785" y="340628"/>
                  </a:lnTo>
                  <a:lnTo>
                    <a:pt x="375915" y="347421"/>
                  </a:lnTo>
                  <a:lnTo>
                    <a:pt x="415002" y="349716"/>
                  </a:lnTo>
                  <a:lnTo>
                    <a:pt x="450240" y="344278"/>
                  </a:lnTo>
                  <a:lnTo>
                    <a:pt x="484717" y="339676"/>
                  </a:lnTo>
                  <a:lnTo>
                    <a:pt x="519044" y="329876"/>
                  </a:lnTo>
                  <a:lnTo>
                    <a:pt x="552389" y="317816"/>
                  </a:lnTo>
                  <a:lnTo>
                    <a:pt x="590156" y="292965"/>
                  </a:lnTo>
                  <a:lnTo>
                    <a:pt x="614471" y="271566"/>
                  </a:lnTo>
                  <a:lnTo>
                    <a:pt x="618610" y="262591"/>
                  </a:lnTo>
                  <a:lnTo>
                    <a:pt x="619715" y="257531"/>
                  </a:lnTo>
                  <a:lnTo>
                    <a:pt x="612167" y="232206"/>
                  </a:lnTo>
                  <a:lnTo>
                    <a:pt x="597866" y="209674"/>
                  </a:lnTo>
                  <a:lnTo>
                    <a:pt x="584561" y="199524"/>
                  </a:lnTo>
                  <a:lnTo>
                    <a:pt x="552736" y="185246"/>
                  </a:lnTo>
                  <a:lnTo>
                    <a:pt x="512941" y="179675"/>
                  </a:lnTo>
                  <a:lnTo>
                    <a:pt x="499192" y="180159"/>
                  </a:lnTo>
                  <a:lnTo>
                    <a:pt x="463238" y="190812"/>
                  </a:lnTo>
                  <a:lnTo>
                    <a:pt x="445154" y="208098"/>
                  </a:lnTo>
                  <a:lnTo>
                    <a:pt x="438584" y="225811"/>
                  </a:lnTo>
                  <a:lnTo>
                    <a:pt x="436616" y="244478"/>
                  </a:lnTo>
                  <a:lnTo>
                    <a:pt x="438917" y="259125"/>
                  </a:lnTo>
                  <a:lnTo>
                    <a:pt x="450118" y="278081"/>
                  </a:lnTo>
                  <a:lnTo>
                    <a:pt x="465502" y="295762"/>
                  </a:lnTo>
                  <a:lnTo>
                    <a:pt x="486676" y="308515"/>
                  </a:lnTo>
                  <a:lnTo>
                    <a:pt x="520383" y="321358"/>
                  </a:lnTo>
                  <a:lnTo>
                    <a:pt x="560245" y="331396"/>
                  </a:lnTo>
                  <a:lnTo>
                    <a:pt x="565564" y="330071"/>
                  </a:lnTo>
                  <a:lnTo>
                    <a:pt x="576555" y="323519"/>
                  </a:lnTo>
                  <a:lnTo>
                    <a:pt x="585249" y="309176"/>
                  </a:lnTo>
                  <a:lnTo>
                    <a:pt x="594042" y="278026"/>
                  </a:lnTo>
                  <a:lnTo>
                    <a:pt x="595564" y="259445"/>
                  </a:lnTo>
                  <a:lnTo>
                    <a:pt x="593381" y="250219"/>
                  </a:lnTo>
                  <a:lnTo>
                    <a:pt x="584217" y="236536"/>
                  </a:lnTo>
                  <a:lnTo>
                    <a:pt x="582499" y="235398"/>
                  </a:lnTo>
                  <a:lnTo>
                    <a:pt x="581352" y="235592"/>
                  </a:lnTo>
                  <a:lnTo>
                    <a:pt x="580588" y="236674"/>
                  </a:lnTo>
                  <a:lnTo>
                    <a:pt x="581032" y="238348"/>
                  </a:lnTo>
                  <a:lnTo>
                    <a:pt x="601568" y="266069"/>
                  </a:lnTo>
                  <a:lnTo>
                    <a:pt x="635223" y="291260"/>
                  </a:lnTo>
                  <a:lnTo>
                    <a:pt x="664767" y="303238"/>
                  </a:lnTo>
                  <a:lnTo>
                    <a:pt x="691289" y="306868"/>
                  </a:lnTo>
                  <a:lnTo>
                    <a:pt x="694836" y="305146"/>
                  </a:lnTo>
                  <a:lnTo>
                    <a:pt x="701320" y="298153"/>
                  </a:lnTo>
                  <a:lnTo>
                    <a:pt x="710324" y="278955"/>
                  </a:lnTo>
                  <a:lnTo>
                    <a:pt x="715703" y="239126"/>
                  </a:lnTo>
                  <a:lnTo>
                    <a:pt x="713451" y="231664"/>
                  </a:lnTo>
                  <a:lnTo>
                    <a:pt x="710227" y="225172"/>
                  </a:lnTo>
                  <a:lnTo>
                    <a:pt x="707988" y="214895"/>
                  </a:lnTo>
                  <a:lnTo>
                    <a:pt x="708827" y="215257"/>
                  </a:lnTo>
                  <a:lnTo>
                    <a:pt x="712300" y="218197"/>
                  </a:lnTo>
                  <a:lnTo>
                    <a:pt x="727808" y="257181"/>
                  </a:lnTo>
                  <a:lnTo>
                    <a:pt x="741959" y="292218"/>
                  </a:lnTo>
                  <a:lnTo>
                    <a:pt x="750337" y="327500"/>
                  </a:lnTo>
                  <a:lnTo>
                    <a:pt x="762294" y="367812"/>
                  </a:lnTo>
                  <a:lnTo>
                    <a:pt x="775169" y="402359"/>
                  </a:lnTo>
                  <a:lnTo>
                    <a:pt x="789742" y="438073"/>
                  </a:lnTo>
                  <a:lnTo>
                    <a:pt x="801701" y="480676"/>
                  </a:lnTo>
                  <a:lnTo>
                    <a:pt x="810518" y="487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90"/>
            <p:cNvSpPr/>
            <p:nvPr>
              <p:custDataLst>
                <p:tags r:id="rId23"/>
              </p:custDataLst>
            </p:nvPr>
          </p:nvSpPr>
          <p:spPr>
            <a:xfrm>
              <a:off x="7332345" y="3538110"/>
              <a:ext cx="213410" cy="122332"/>
            </a:xfrm>
            <a:custGeom>
              <a:avLst/>
              <a:gdLst/>
              <a:ahLst/>
              <a:cxnLst/>
              <a:rect l="0" t="0" r="0" b="0"/>
              <a:pathLst>
                <a:path w="213410" h="122332">
                  <a:moveTo>
                    <a:pt x="0" y="79485"/>
                  </a:moveTo>
                  <a:lnTo>
                    <a:pt x="0" y="79485"/>
                  </a:lnTo>
                  <a:lnTo>
                    <a:pt x="953" y="45302"/>
                  </a:lnTo>
                  <a:lnTo>
                    <a:pt x="7796" y="30728"/>
                  </a:lnTo>
                  <a:lnTo>
                    <a:pt x="16482" y="16858"/>
                  </a:lnTo>
                  <a:lnTo>
                    <a:pt x="31773" y="6248"/>
                  </a:lnTo>
                  <a:lnTo>
                    <a:pt x="41185" y="2085"/>
                  </a:lnTo>
                  <a:lnTo>
                    <a:pt x="64341" y="0"/>
                  </a:lnTo>
                  <a:lnTo>
                    <a:pt x="99074" y="4182"/>
                  </a:lnTo>
                  <a:lnTo>
                    <a:pt x="136410" y="14128"/>
                  </a:lnTo>
                  <a:lnTo>
                    <a:pt x="164458" y="26217"/>
                  </a:lnTo>
                  <a:lnTo>
                    <a:pt x="204024" y="60825"/>
                  </a:lnTo>
                  <a:lnTo>
                    <a:pt x="209740" y="71510"/>
                  </a:lnTo>
                  <a:lnTo>
                    <a:pt x="213409" y="89340"/>
                  </a:lnTo>
                  <a:lnTo>
                    <a:pt x="209900" y="93675"/>
                  </a:lnTo>
                  <a:lnTo>
                    <a:pt x="195841" y="103572"/>
                  </a:lnTo>
                  <a:lnTo>
                    <a:pt x="161955" y="115303"/>
                  </a:lnTo>
                  <a:lnTo>
                    <a:pt x="132940" y="119216"/>
                  </a:lnTo>
                  <a:lnTo>
                    <a:pt x="94634" y="121420"/>
                  </a:lnTo>
                  <a:lnTo>
                    <a:pt x="63600" y="122073"/>
                  </a:lnTo>
                  <a:lnTo>
                    <a:pt x="22259" y="122323"/>
                  </a:lnTo>
                  <a:lnTo>
                    <a:pt x="20553" y="122331"/>
                  </a:lnTo>
                  <a:lnTo>
                    <a:pt x="21322" y="120432"/>
                  </a:lnTo>
                  <a:lnTo>
                    <a:pt x="34291" y="105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91"/>
            <p:cNvSpPr/>
            <p:nvPr>
              <p:custDataLst>
                <p:tags r:id="rId24"/>
              </p:custDataLst>
            </p:nvPr>
          </p:nvSpPr>
          <p:spPr>
            <a:xfrm>
              <a:off x="7486650" y="3480435"/>
              <a:ext cx="480062" cy="177851"/>
            </a:xfrm>
            <a:custGeom>
              <a:avLst/>
              <a:gdLst/>
              <a:ahLst/>
              <a:cxnLst/>
              <a:rect l="0" t="0" r="0" b="0"/>
              <a:pathLst>
                <a:path w="480062" h="177851">
                  <a:moveTo>
                    <a:pt x="0" y="137160"/>
                  </a:moveTo>
                  <a:lnTo>
                    <a:pt x="0" y="137160"/>
                  </a:lnTo>
                  <a:lnTo>
                    <a:pt x="31167" y="136208"/>
                  </a:lnTo>
                  <a:lnTo>
                    <a:pt x="71782" y="131269"/>
                  </a:lnTo>
                  <a:lnTo>
                    <a:pt x="112497" y="129382"/>
                  </a:lnTo>
                  <a:lnTo>
                    <a:pt x="145411" y="127870"/>
                  </a:lnTo>
                  <a:lnTo>
                    <a:pt x="182573" y="121813"/>
                  </a:lnTo>
                  <a:lnTo>
                    <a:pt x="211575" y="113034"/>
                  </a:lnTo>
                  <a:lnTo>
                    <a:pt x="231705" y="98791"/>
                  </a:lnTo>
                  <a:lnTo>
                    <a:pt x="240457" y="88039"/>
                  </a:lnTo>
                  <a:lnTo>
                    <a:pt x="242220" y="82505"/>
                  </a:lnTo>
                  <a:lnTo>
                    <a:pt x="241638" y="71277"/>
                  </a:lnTo>
                  <a:lnTo>
                    <a:pt x="233124" y="59936"/>
                  </a:lnTo>
                  <a:lnTo>
                    <a:pt x="219816" y="49498"/>
                  </a:lnTo>
                  <a:lnTo>
                    <a:pt x="196258" y="39219"/>
                  </a:lnTo>
                  <a:lnTo>
                    <a:pt x="171180" y="36703"/>
                  </a:lnTo>
                  <a:lnTo>
                    <a:pt x="147558" y="41567"/>
                  </a:lnTo>
                  <a:lnTo>
                    <a:pt x="137654" y="46414"/>
                  </a:lnTo>
                  <a:lnTo>
                    <a:pt x="130077" y="56824"/>
                  </a:lnTo>
                  <a:lnTo>
                    <a:pt x="126723" y="63600"/>
                  </a:lnTo>
                  <a:lnTo>
                    <a:pt x="125537" y="81289"/>
                  </a:lnTo>
                  <a:lnTo>
                    <a:pt x="130089" y="101851"/>
                  </a:lnTo>
                  <a:lnTo>
                    <a:pt x="147765" y="131990"/>
                  </a:lnTo>
                  <a:lnTo>
                    <a:pt x="159654" y="143752"/>
                  </a:lnTo>
                  <a:lnTo>
                    <a:pt x="202387" y="164956"/>
                  </a:lnTo>
                  <a:lnTo>
                    <a:pt x="243424" y="176764"/>
                  </a:lnTo>
                  <a:lnTo>
                    <a:pt x="250865" y="177850"/>
                  </a:lnTo>
                  <a:lnTo>
                    <a:pt x="279542" y="170277"/>
                  </a:lnTo>
                  <a:lnTo>
                    <a:pt x="298548" y="153466"/>
                  </a:lnTo>
                  <a:lnTo>
                    <a:pt x="320233" y="119767"/>
                  </a:lnTo>
                  <a:lnTo>
                    <a:pt x="330152" y="88191"/>
                  </a:lnTo>
                  <a:lnTo>
                    <a:pt x="338054" y="51922"/>
                  </a:lnTo>
                  <a:lnTo>
                    <a:pt x="338206" y="39587"/>
                  </a:lnTo>
                  <a:lnTo>
                    <a:pt x="335094" y="28457"/>
                  </a:lnTo>
                  <a:lnTo>
                    <a:pt x="335791" y="27544"/>
                  </a:lnTo>
                  <a:lnTo>
                    <a:pt x="339106" y="26529"/>
                  </a:lnTo>
                  <a:lnTo>
                    <a:pt x="340371" y="29116"/>
                  </a:lnTo>
                  <a:lnTo>
                    <a:pt x="348569" y="67726"/>
                  </a:lnTo>
                  <a:lnTo>
                    <a:pt x="355641" y="96819"/>
                  </a:lnTo>
                  <a:lnTo>
                    <a:pt x="363167" y="107483"/>
                  </a:lnTo>
                  <a:lnTo>
                    <a:pt x="370957" y="115398"/>
                  </a:lnTo>
                  <a:lnTo>
                    <a:pt x="375343" y="123304"/>
                  </a:lnTo>
                  <a:lnTo>
                    <a:pt x="375958" y="123160"/>
                  </a:lnTo>
                  <a:lnTo>
                    <a:pt x="376643" y="120460"/>
                  </a:lnTo>
                  <a:lnTo>
                    <a:pt x="376947" y="116085"/>
                  </a:lnTo>
                  <a:lnTo>
                    <a:pt x="363589" y="93403"/>
                  </a:lnTo>
                  <a:lnTo>
                    <a:pt x="353571" y="57389"/>
                  </a:lnTo>
                  <a:lnTo>
                    <a:pt x="352871" y="49689"/>
                  </a:lnTo>
                  <a:lnTo>
                    <a:pt x="354310" y="43604"/>
                  </a:lnTo>
                  <a:lnTo>
                    <a:pt x="360989" y="34302"/>
                  </a:lnTo>
                  <a:lnTo>
                    <a:pt x="375458" y="23710"/>
                  </a:lnTo>
                  <a:lnTo>
                    <a:pt x="414920" y="8684"/>
                  </a:lnTo>
                  <a:lnTo>
                    <a:pt x="4800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92"/>
            <p:cNvSpPr/>
            <p:nvPr>
              <p:custDataLst>
                <p:tags r:id="rId25"/>
              </p:custDataLst>
            </p:nvPr>
          </p:nvSpPr>
          <p:spPr>
            <a:xfrm>
              <a:off x="8129588" y="3609022"/>
              <a:ext cx="17145" cy="111444"/>
            </a:xfrm>
            <a:custGeom>
              <a:avLst/>
              <a:gdLst/>
              <a:ahLst/>
              <a:cxnLst/>
              <a:rect l="0" t="0" r="0" b="0"/>
              <a:pathLst>
                <a:path w="17145" h="111444">
                  <a:moveTo>
                    <a:pt x="0" y="0"/>
                  </a:moveTo>
                  <a:lnTo>
                    <a:pt x="0" y="0"/>
                  </a:lnTo>
                  <a:lnTo>
                    <a:pt x="11931" y="35796"/>
                  </a:lnTo>
                  <a:lnTo>
                    <a:pt x="16115" y="74769"/>
                  </a:lnTo>
                  <a:lnTo>
                    <a:pt x="17144" y="111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2" name="SMARTInkShape-Group13"/>
          <p:cNvGrpSpPr/>
          <p:nvPr/>
        </p:nvGrpSpPr>
        <p:grpSpPr>
          <a:xfrm>
            <a:off x="4954412" y="4017425"/>
            <a:ext cx="1002083" cy="251681"/>
            <a:chOff x="4954412" y="4017425"/>
            <a:chExt cx="1002083" cy="251681"/>
          </a:xfrm>
        </p:grpSpPr>
        <p:sp>
          <p:nvSpPr>
            <p:cNvPr id="108" name="SMARTInkShape-93"/>
            <p:cNvSpPr/>
            <p:nvPr>
              <p:custDataLst>
                <p:tags r:id="rId17"/>
              </p:custDataLst>
            </p:nvPr>
          </p:nvSpPr>
          <p:spPr>
            <a:xfrm>
              <a:off x="4954412" y="4017425"/>
              <a:ext cx="371069" cy="200246"/>
            </a:xfrm>
            <a:custGeom>
              <a:avLst/>
              <a:gdLst/>
              <a:ahLst/>
              <a:cxnLst/>
              <a:rect l="0" t="0" r="0" b="0"/>
              <a:pathLst>
                <a:path w="371069" h="200246">
                  <a:moveTo>
                    <a:pt x="3351" y="20222"/>
                  </a:moveTo>
                  <a:lnTo>
                    <a:pt x="3351" y="20222"/>
                  </a:lnTo>
                  <a:lnTo>
                    <a:pt x="3351" y="12841"/>
                  </a:lnTo>
                  <a:lnTo>
                    <a:pt x="4303" y="34138"/>
                  </a:lnTo>
                  <a:lnTo>
                    <a:pt x="13034" y="76713"/>
                  </a:lnTo>
                  <a:lnTo>
                    <a:pt x="24423" y="111044"/>
                  </a:lnTo>
                  <a:lnTo>
                    <a:pt x="34747" y="152180"/>
                  </a:lnTo>
                  <a:lnTo>
                    <a:pt x="39323" y="172986"/>
                  </a:lnTo>
                  <a:lnTo>
                    <a:pt x="44103" y="183367"/>
                  </a:lnTo>
                  <a:lnTo>
                    <a:pt x="53190" y="190579"/>
                  </a:lnTo>
                  <a:lnTo>
                    <a:pt x="42714" y="167713"/>
                  </a:lnTo>
                  <a:lnTo>
                    <a:pt x="20016" y="131095"/>
                  </a:lnTo>
                  <a:lnTo>
                    <a:pt x="7760" y="93608"/>
                  </a:lnTo>
                  <a:lnTo>
                    <a:pt x="0" y="60804"/>
                  </a:lnTo>
                  <a:lnTo>
                    <a:pt x="1227" y="48419"/>
                  </a:lnTo>
                  <a:lnTo>
                    <a:pt x="7272" y="31540"/>
                  </a:lnTo>
                  <a:lnTo>
                    <a:pt x="17476" y="22713"/>
                  </a:lnTo>
                  <a:lnTo>
                    <a:pt x="31536" y="16567"/>
                  </a:lnTo>
                  <a:lnTo>
                    <a:pt x="47310" y="13835"/>
                  </a:lnTo>
                  <a:lnTo>
                    <a:pt x="76806" y="21399"/>
                  </a:lnTo>
                  <a:lnTo>
                    <a:pt x="114227" y="40256"/>
                  </a:lnTo>
                  <a:lnTo>
                    <a:pt x="150926" y="63941"/>
                  </a:lnTo>
                  <a:lnTo>
                    <a:pt x="182820" y="101530"/>
                  </a:lnTo>
                  <a:lnTo>
                    <a:pt x="208516" y="139265"/>
                  </a:lnTo>
                  <a:lnTo>
                    <a:pt x="188543" y="97249"/>
                  </a:lnTo>
                  <a:lnTo>
                    <a:pt x="177797" y="59003"/>
                  </a:lnTo>
                  <a:lnTo>
                    <a:pt x="175392" y="27989"/>
                  </a:lnTo>
                  <a:lnTo>
                    <a:pt x="177604" y="16371"/>
                  </a:lnTo>
                  <a:lnTo>
                    <a:pt x="179527" y="11940"/>
                  </a:lnTo>
                  <a:lnTo>
                    <a:pt x="186743" y="4477"/>
                  </a:lnTo>
                  <a:lnTo>
                    <a:pt x="191335" y="1153"/>
                  </a:lnTo>
                  <a:lnTo>
                    <a:pt x="206597" y="0"/>
                  </a:lnTo>
                  <a:lnTo>
                    <a:pt x="216000" y="1026"/>
                  </a:lnTo>
                  <a:lnTo>
                    <a:pt x="257516" y="22251"/>
                  </a:lnTo>
                  <a:lnTo>
                    <a:pt x="298441" y="51546"/>
                  </a:lnTo>
                  <a:lnTo>
                    <a:pt x="339461" y="91654"/>
                  </a:lnTo>
                  <a:lnTo>
                    <a:pt x="361714" y="129336"/>
                  </a:lnTo>
                  <a:lnTo>
                    <a:pt x="369943" y="163590"/>
                  </a:lnTo>
                  <a:lnTo>
                    <a:pt x="371068" y="173794"/>
                  </a:lnTo>
                  <a:lnTo>
                    <a:pt x="369028" y="181504"/>
                  </a:lnTo>
                  <a:lnTo>
                    <a:pt x="354823" y="2002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94"/>
            <p:cNvSpPr/>
            <p:nvPr>
              <p:custDataLst>
                <p:tags r:id="rId18"/>
              </p:custDataLst>
            </p:nvPr>
          </p:nvSpPr>
          <p:spPr>
            <a:xfrm>
              <a:off x="5335723" y="4063365"/>
              <a:ext cx="224201" cy="145026"/>
            </a:xfrm>
            <a:custGeom>
              <a:avLst/>
              <a:gdLst/>
              <a:ahLst/>
              <a:cxnLst/>
              <a:rect l="0" t="0" r="0" b="0"/>
              <a:pathLst>
                <a:path w="224201" h="145026">
                  <a:moveTo>
                    <a:pt x="196397" y="60007"/>
                  </a:moveTo>
                  <a:lnTo>
                    <a:pt x="196397" y="60007"/>
                  </a:lnTo>
                  <a:lnTo>
                    <a:pt x="196397" y="48076"/>
                  </a:lnTo>
                  <a:lnTo>
                    <a:pt x="193857" y="42639"/>
                  </a:lnTo>
                  <a:lnTo>
                    <a:pt x="191846" y="39856"/>
                  </a:lnTo>
                  <a:lnTo>
                    <a:pt x="170813" y="26838"/>
                  </a:lnTo>
                  <a:lnTo>
                    <a:pt x="131349" y="15466"/>
                  </a:lnTo>
                  <a:lnTo>
                    <a:pt x="97114" y="10615"/>
                  </a:lnTo>
                  <a:lnTo>
                    <a:pt x="60898" y="14867"/>
                  </a:lnTo>
                  <a:lnTo>
                    <a:pt x="39621" y="18375"/>
                  </a:lnTo>
                  <a:lnTo>
                    <a:pt x="8005" y="36369"/>
                  </a:lnTo>
                  <a:lnTo>
                    <a:pt x="3130" y="50137"/>
                  </a:lnTo>
                  <a:lnTo>
                    <a:pt x="0" y="76367"/>
                  </a:lnTo>
                  <a:lnTo>
                    <a:pt x="9732" y="91726"/>
                  </a:lnTo>
                  <a:lnTo>
                    <a:pt x="17661" y="101156"/>
                  </a:lnTo>
                  <a:lnTo>
                    <a:pt x="56126" y="123529"/>
                  </a:lnTo>
                  <a:lnTo>
                    <a:pt x="90065" y="137672"/>
                  </a:lnTo>
                  <a:lnTo>
                    <a:pt x="122769" y="143344"/>
                  </a:lnTo>
                  <a:lnTo>
                    <a:pt x="152039" y="145025"/>
                  </a:lnTo>
                  <a:lnTo>
                    <a:pt x="183360" y="136421"/>
                  </a:lnTo>
                  <a:lnTo>
                    <a:pt x="218234" y="113509"/>
                  </a:lnTo>
                  <a:lnTo>
                    <a:pt x="222385" y="109962"/>
                  </a:lnTo>
                  <a:lnTo>
                    <a:pt x="224200" y="104741"/>
                  </a:lnTo>
                  <a:lnTo>
                    <a:pt x="222577" y="72248"/>
                  </a:lnTo>
                  <a:lnTo>
                    <a:pt x="217240" y="60368"/>
                  </a:lnTo>
                  <a:lnTo>
                    <a:pt x="181825" y="20024"/>
                  </a:lnTo>
                  <a:lnTo>
                    <a:pt x="1363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95"/>
            <p:cNvSpPr/>
            <p:nvPr>
              <p:custDataLst>
                <p:tags r:id="rId19"/>
              </p:custDataLst>
            </p:nvPr>
          </p:nvSpPr>
          <p:spPr>
            <a:xfrm>
              <a:off x="5472113" y="4071938"/>
              <a:ext cx="300038" cy="152071"/>
            </a:xfrm>
            <a:custGeom>
              <a:avLst/>
              <a:gdLst/>
              <a:ahLst/>
              <a:cxnLst/>
              <a:rect l="0" t="0" r="0" b="0"/>
              <a:pathLst>
                <a:path w="300038" h="152071">
                  <a:moveTo>
                    <a:pt x="0" y="0"/>
                  </a:moveTo>
                  <a:lnTo>
                    <a:pt x="0" y="0"/>
                  </a:lnTo>
                  <a:lnTo>
                    <a:pt x="8749" y="952"/>
                  </a:lnTo>
                  <a:lnTo>
                    <a:pt x="26404" y="6843"/>
                  </a:lnTo>
                  <a:lnTo>
                    <a:pt x="63006" y="28323"/>
                  </a:lnTo>
                  <a:lnTo>
                    <a:pt x="103264" y="55588"/>
                  </a:lnTo>
                  <a:lnTo>
                    <a:pt x="141234" y="94844"/>
                  </a:lnTo>
                  <a:lnTo>
                    <a:pt x="163505" y="121851"/>
                  </a:lnTo>
                  <a:lnTo>
                    <a:pt x="169095" y="138762"/>
                  </a:lnTo>
                  <a:lnTo>
                    <a:pt x="171139" y="152070"/>
                  </a:lnTo>
                  <a:lnTo>
                    <a:pt x="144074" y="117133"/>
                  </a:lnTo>
                  <a:lnTo>
                    <a:pt x="127990" y="88786"/>
                  </a:lnTo>
                  <a:lnTo>
                    <a:pt x="116514" y="45970"/>
                  </a:lnTo>
                  <a:lnTo>
                    <a:pt x="116236" y="29638"/>
                  </a:lnTo>
                  <a:lnTo>
                    <a:pt x="117496" y="22616"/>
                  </a:lnTo>
                  <a:lnTo>
                    <a:pt x="123975" y="12274"/>
                  </a:lnTo>
                  <a:lnTo>
                    <a:pt x="128370" y="8182"/>
                  </a:lnTo>
                  <a:lnTo>
                    <a:pt x="138333" y="3636"/>
                  </a:lnTo>
                  <a:lnTo>
                    <a:pt x="178455" y="718"/>
                  </a:lnTo>
                  <a:lnTo>
                    <a:pt x="220409" y="4763"/>
                  </a:lnTo>
                  <a:lnTo>
                    <a:pt x="262613" y="13711"/>
                  </a:lnTo>
                  <a:lnTo>
                    <a:pt x="300037" y="1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96"/>
            <p:cNvSpPr/>
            <p:nvPr>
              <p:custDataLst>
                <p:tags r:id="rId20"/>
              </p:custDataLst>
            </p:nvPr>
          </p:nvSpPr>
          <p:spPr>
            <a:xfrm>
              <a:off x="5712143" y="4066525"/>
              <a:ext cx="244352" cy="202581"/>
            </a:xfrm>
            <a:custGeom>
              <a:avLst/>
              <a:gdLst/>
              <a:ahLst/>
              <a:cxnLst/>
              <a:rect l="0" t="0" r="0" b="0"/>
              <a:pathLst>
                <a:path w="244352" h="202581">
                  <a:moveTo>
                    <a:pt x="0" y="56847"/>
                  </a:moveTo>
                  <a:lnTo>
                    <a:pt x="0" y="56847"/>
                  </a:lnTo>
                  <a:lnTo>
                    <a:pt x="4551" y="56847"/>
                  </a:lnTo>
                  <a:lnTo>
                    <a:pt x="41184" y="64228"/>
                  </a:lnTo>
                  <a:lnTo>
                    <a:pt x="76821" y="71076"/>
                  </a:lnTo>
                  <a:lnTo>
                    <a:pt x="113917" y="73416"/>
                  </a:lnTo>
                  <a:lnTo>
                    <a:pt x="153100" y="73879"/>
                  </a:lnTo>
                  <a:lnTo>
                    <a:pt x="189309" y="73017"/>
                  </a:lnTo>
                  <a:lnTo>
                    <a:pt x="227082" y="64663"/>
                  </a:lnTo>
                  <a:lnTo>
                    <a:pt x="234256" y="62057"/>
                  </a:lnTo>
                  <a:lnTo>
                    <a:pt x="239038" y="57464"/>
                  </a:lnTo>
                  <a:lnTo>
                    <a:pt x="244351" y="44739"/>
                  </a:lnTo>
                  <a:lnTo>
                    <a:pt x="244173" y="34638"/>
                  </a:lnTo>
                  <a:lnTo>
                    <a:pt x="242792" y="30611"/>
                  </a:lnTo>
                  <a:lnTo>
                    <a:pt x="222645" y="15842"/>
                  </a:lnTo>
                  <a:lnTo>
                    <a:pt x="187994" y="3952"/>
                  </a:lnTo>
                  <a:lnTo>
                    <a:pt x="158800" y="0"/>
                  </a:lnTo>
                  <a:lnTo>
                    <a:pt x="120394" y="317"/>
                  </a:lnTo>
                  <a:lnTo>
                    <a:pt x="102086" y="6005"/>
                  </a:lnTo>
                  <a:lnTo>
                    <a:pt x="81249" y="18058"/>
                  </a:lnTo>
                  <a:lnTo>
                    <a:pt x="66908" y="35480"/>
                  </a:lnTo>
                  <a:lnTo>
                    <a:pt x="56019" y="61629"/>
                  </a:lnTo>
                  <a:lnTo>
                    <a:pt x="54425" y="77070"/>
                  </a:lnTo>
                  <a:lnTo>
                    <a:pt x="59834" y="106231"/>
                  </a:lnTo>
                  <a:lnTo>
                    <a:pt x="68186" y="124516"/>
                  </a:lnTo>
                  <a:lnTo>
                    <a:pt x="88148" y="146324"/>
                  </a:lnTo>
                  <a:lnTo>
                    <a:pt x="129991" y="175024"/>
                  </a:lnTo>
                  <a:lnTo>
                    <a:pt x="169998" y="190223"/>
                  </a:lnTo>
                  <a:lnTo>
                    <a:pt x="214312" y="202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6" name="SMARTInkShape-Group14"/>
          <p:cNvGrpSpPr/>
          <p:nvPr/>
        </p:nvGrpSpPr>
        <p:grpSpPr>
          <a:xfrm>
            <a:off x="6344658" y="3823335"/>
            <a:ext cx="1913518" cy="428626"/>
            <a:chOff x="6344658" y="3823335"/>
            <a:chExt cx="1913518" cy="428626"/>
          </a:xfrm>
        </p:grpSpPr>
        <p:sp>
          <p:nvSpPr>
            <p:cNvPr id="113" name="SMARTInkShape-97"/>
            <p:cNvSpPr/>
            <p:nvPr>
              <p:custDataLst>
                <p:tags r:id="rId4"/>
              </p:custDataLst>
            </p:nvPr>
          </p:nvSpPr>
          <p:spPr>
            <a:xfrm>
              <a:off x="6344658" y="4065335"/>
              <a:ext cx="247839" cy="186626"/>
            </a:xfrm>
            <a:custGeom>
              <a:avLst/>
              <a:gdLst/>
              <a:ahLst/>
              <a:cxnLst/>
              <a:rect l="0" t="0" r="0" b="0"/>
              <a:pathLst>
                <a:path w="247839" h="186626">
                  <a:moveTo>
                    <a:pt x="70430" y="83755"/>
                  </a:moveTo>
                  <a:lnTo>
                    <a:pt x="70430" y="83755"/>
                  </a:lnTo>
                  <a:lnTo>
                    <a:pt x="74980" y="79204"/>
                  </a:lnTo>
                  <a:lnTo>
                    <a:pt x="79755" y="76970"/>
                  </a:lnTo>
                  <a:lnTo>
                    <a:pt x="121648" y="66014"/>
                  </a:lnTo>
                  <a:lnTo>
                    <a:pt x="159760" y="58135"/>
                  </a:lnTo>
                  <a:lnTo>
                    <a:pt x="202197" y="50795"/>
                  </a:lnTo>
                  <a:lnTo>
                    <a:pt x="225677" y="45308"/>
                  </a:lnTo>
                  <a:lnTo>
                    <a:pt x="237218" y="37775"/>
                  </a:lnTo>
                  <a:lnTo>
                    <a:pt x="247838" y="26518"/>
                  </a:lnTo>
                  <a:lnTo>
                    <a:pt x="241670" y="19899"/>
                  </a:lnTo>
                  <a:lnTo>
                    <a:pt x="236026" y="15467"/>
                  </a:lnTo>
                  <a:lnTo>
                    <a:pt x="205326" y="4678"/>
                  </a:lnTo>
                  <a:lnTo>
                    <a:pt x="170617" y="0"/>
                  </a:lnTo>
                  <a:lnTo>
                    <a:pt x="136204" y="3165"/>
                  </a:lnTo>
                  <a:lnTo>
                    <a:pt x="97286" y="7829"/>
                  </a:lnTo>
                  <a:lnTo>
                    <a:pt x="62082" y="22579"/>
                  </a:lnTo>
                  <a:lnTo>
                    <a:pt x="44812" y="30848"/>
                  </a:lnTo>
                  <a:lnTo>
                    <a:pt x="20929" y="50616"/>
                  </a:lnTo>
                  <a:lnTo>
                    <a:pt x="6974" y="69914"/>
                  </a:lnTo>
                  <a:lnTo>
                    <a:pt x="0" y="85224"/>
                  </a:lnTo>
                  <a:lnTo>
                    <a:pt x="616" y="94259"/>
                  </a:lnTo>
                  <a:lnTo>
                    <a:pt x="8921" y="114458"/>
                  </a:lnTo>
                  <a:lnTo>
                    <a:pt x="29662" y="138149"/>
                  </a:lnTo>
                  <a:lnTo>
                    <a:pt x="63224" y="162268"/>
                  </a:lnTo>
                  <a:lnTo>
                    <a:pt x="105554" y="177193"/>
                  </a:lnTo>
                  <a:lnTo>
                    <a:pt x="181872" y="186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98"/>
            <p:cNvSpPr/>
            <p:nvPr>
              <p:custDataLst>
                <p:tags r:id="rId5"/>
              </p:custDataLst>
            </p:nvPr>
          </p:nvSpPr>
          <p:spPr>
            <a:xfrm>
              <a:off x="6657702" y="3885759"/>
              <a:ext cx="228874" cy="366202"/>
            </a:xfrm>
            <a:custGeom>
              <a:avLst/>
              <a:gdLst/>
              <a:ahLst/>
              <a:cxnLst/>
              <a:rect l="0" t="0" r="0" b="0"/>
              <a:pathLst>
                <a:path w="228874" h="366202">
                  <a:moveTo>
                    <a:pt x="228873" y="83309"/>
                  </a:moveTo>
                  <a:lnTo>
                    <a:pt x="228873" y="83309"/>
                  </a:lnTo>
                  <a:lnTo>
                    <a:pt x="216941" y="52064"/>
                  </a:lnTo>
                  <a:lnTo>
                    <a:pt x="204171" y="34787"/>
                  </a:lnTo>
                  <a:lnTo>
                    <a:pt x="164162" y="12834"/>
                  </a:lnTo>
                  <a:lnTo>
                    <a:pt x="126768" y="878"/>
                  </a:lnTo>
                  <a:lnTo>
                    <a:pt x="108245" y="0"/>
                  </a:lnTo>
                  <a:lnTo>
                    <a:pt x="75444" y="5814"/>
                  </a:lnTo>
                  <a:lnTo>
                    <a:pt x="49558" y="14259"/>
                  </a:lnTo>
                  <a:lnTo>
                    <a:pt x="29798" y="31982"/>
                  </a:lnTo>
                  <a:lnTo>
                    <a:pt x="6140" y="73064"/>
                  </a:lnTo>
                  <a:lnTo>
                    <a:pt x="0" y="99958"/>
                  </a:lnTo>
                  <a:lnTo>
                    <a:pt x="2732" y="130575"/>
                  </a:lnTo>
                  <a:lnTo>
                    <a:pt x="14125" y="163777"/>
                  </a:lnTo>
                  <a:lnTo>
                    <a:pt x="29566" y="197744"/>
                  </a:lnTo>
                  <a:lnTo>
                    <a:pt x="51850" y="237464"/>
                  </a:lnTo>
                  <a:lnTo>
                    <a:pt x="74596" y="278471"/>
                  </a:lnTo>
                  <a:lnTo>
                    <a:pt x="96303" y="317183"/>
                  </a:lnTo>
                  <a:lnTo>
                    <a:pt x="117430" y="3662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99"/>
            <p:cNvSpPr/>
            <p:nvPr>
              <p:custDataLst>
                <p:tags r:id="rId6"/>
              </p:custDataLst>
            </p:nvPr>
          </p:nvSpPr>
          <p:spPr>
            <a:xfrm>
              <a:off x="6569393" y="4072042"/>
              <a:ext cx="265747" cy="17041"/>
            </a:xfrm>
            <a:custGeom>
              <a:avLst/>
              <a:gdLst/>
              <a:ahLst/>
              <a:cxnLst/>
              <a:rect l="0" t="0" r="0" b="0"/>
              <a:pathLst>
                <a:path w="265747" h="17041">
                  <a:moveTo>
                    <a:pt x="0" y="8468"/>
                  </a:moveTo>
                  <a:lnTo>
                    <a:pt x="0" y="8468"/>
                  </a:lnTo>
                  <a:lnTo>
                    <a:pt x="4551" y="3917"/>
                  </a:lnTo>
                  <a:lnTo>
                    <a:pt x="21033" y="1087"/>
                  </a:lnTo>
                  <a:lnTo>
                    <a:pt x="56013" y="131"/>
                  </a:lnTo>
                  <a:lnTo>
                    <a:pt x="87124" y="0"/>
                  </a:lnTo>
                  <a:lnTo>
                    <a:pt x="128473" y="4477"/>
                  </a:lnTo>
                  <a:lnTo>
                    <a:pt x="164854" y="7285"/>
                  </a:lnTo>
                  <a:lnTo>
                    <a:pt x="199764" y="12668"/>
                  </a:lnTo>
                  <a:lnTo>
                    <a:pt x="265746" y="17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100"/>
            <p:cNvSpPr/>
            <p:nvPr>
              <p:custDataLst>
                <p:tags r:id="rId7"/>
              </p:custDataLst>
            </p:nvPr>
          </p:nvSpPr>
          <p:spPr>
            <a:xfrm>
              <a:off x="6894906" y="3911459"/>
              <a:ext cx="171693" cy="340502"/>
            </a:xfrm>
            <a:custGeom>
              <a:avLst/>
              <a:gdLst/>
              <a:ahLst/>
              <a:cxnLst/>
              <a:rect l="0" t="0" r="0" b="0"/>
              <a:pathLst>
                <a:path w="171693" h="340502">
                  <a:moveTo>
                    <a:pt x="171692" y="100471"/>
                  </a:moveTo>
                  <a:lnTo>
                    <a:pt x="171692" y="100471"/>
                  </a:lnTo>
                  <a:lnTo>
                    <a:pt x="171692" y="95920"/>
                  </a:lnTo>
                  <a:lnTo>
                    <a:pt x="161056" y="60985"/>
                  </a:lnTo>
                  <a:lnTo>
                    <a:pt x="149819" y="42599"/>
                  </a:lnTo>
                  <a:lnTo>
                    <a:pt x="130220" y="26808"/>
                  </a:lnTo>
                  <a:lnTo>
                    <a:pt x="92412" y="9747"/>
                  </a:lnTo>
                  <a:lnTo>
                    <a:pt x="50621" y="0"/>
                  </a:lnTo>
                  <a:lnTo>
                    <a:pt x="34063" y="3747"/>
                  </a:lnTo>
                  <a:lnTo>
                    <a:pt x="25647" y="7413"/>
                  </a:lnTo>
                  <a:lnTo>
                    <a:pt x="11215" y="24188"/>
                  </a:lnTo>
                  <a:lnTo>
                    <a:pt x="4699" y="35328"/>
                  </a:lnTo>
                  <a:lnTo>
                    <a:pt x="0" y="62946"/>
                  </a:lnTo>
                  <a:lnTo>
                    <a:pt x="2710" y="103004"/>
                  </a:lnTo>
                  <a:lnTo>
                    <a:pt x="12085" y="132972"/>
                  </a:lnTo>
                  <a:lnTo>
                    <a:pt x="27769" y="173248"/>
                  </a:lnTo>
                  <a:lnTo>
                    <a:pt x="40040" y="211049"/>
                  </a:lnTo>
                  <a:lnTo>
                    <a:pt x="51636" y="248572"/>
                  </a:lnTo>
                  <a:lnTo>
                    <a:pt x="65959" y="289978"/>
                  </a:lnTo>
                  <a:lnTo>
                    <a:pt x="85967" y="340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101"/>
            <p:cNvSpPr/>
            <p:nvPr>
              <p:custDataLst>
                <p:tags r:id="rId8"/>
              </p:custDataLst>
            </p:nvPr>
          </p:nvSpPr>
          <p:spPr>
            <a:xfrm>
              <a:off x="6775132" y="4114800"/>
              <a:ext cx="274321" cy="13445"/>
            </a:xfrm>
            <a:custGeom>
              <a:avLst/>
              <a:gdLst/>
              <a:ahLst/>
              <a:cxnLst/>
              <a:rect l="0" t="0" r="0" b="0"/>
              <a:pathLst>
                <a:path w="274321" h="13445">
                  <a:moveTo>
                    <a:pt x="0" y="8572"/>
                  </a:moveTo>
                  <a:lnTo>
                    <a:pt x="0" y="8572"/>
                  </a:lnTo>
                  <a:lnTo>
                    <a:pt x="4551" y="4022"/>
                  </a:lnTo>
                  <a:lnTo>
                    <a:pt x="11865" y="1787"/>
                  </a:lnTo>
                  <a:lnTo>
                    <a:pt x="45736" y="353"/>
                  </a:lnTo>
                  <a:lnTo>
                    <a:pt x="80015" y="4656"/>
                  </a:lnTo>
                  <a:lnTo>
                    <a:pt x="114302" y="7412"/>
                  </a:lnTo>
                  <a:lnTo>
                    <a:pt x="148591" y="8229"/>
                  </a:lnTo>
                  <a:lnTo>
                    <a:pt x="188419" y="13444"/>
                  </a:lnTo>
                  <a:lnTo>
                    <a:pt x="220822" y="9487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102"/>
            <p:cNvSpPr/>
            <p:nvPr>
              <p:custDataLst>
                <p:tags r:id="rId9"/>
              </p:custDataLst>
            </p:nvPr>
          </p:nvSpPr>
          <p:spPr>
            <a:xfrm>
              <a:off x="7066598" y="4080510"/>
              <a:ext cx="85726" cy="162879"/>
            </a:xfrm>
            <a:custGeom>
              <a:avLst/>
              <a:gdLst/>
              <a:ahLst/>
              <a:cxnLst/>
              <a:rect l="0" t="0" r="0" b="0"/>
              <a:pathLst>
                <a:path w="85726" h="162879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4550" y="16483"/>
                  </a:lnTo>
                  <a:lnTo>
                    <a:pt x="31689" y="56326"/>
                  </a:lnTo>
                  <a:lnTo>
                    <a:pt x="52050" y="95828"/>
                  </a:lnTo>
                  <a:lnTo>
                    <a:pt x="73247" y="137961"/>
                  </a:lnTo>
                  <a:lnTo>
                    <a:pt x="85725" y="162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103"/>
            <p:cNvSpPr/>
            <p:nvPr>
              <p:custDataLst>
                <p:tags r:id="rId10"/>
              </p:custDataLst>
            </p:nvPr>
          </p:nvSpPr>
          <p:spPr>
            <a:xfrm>
              <a:off x="7092314" y="4054793"/>
              <a:ext cx="8575" cy="1"/>
            </a:xfrm>
            <a:custGeom>
              <a:avLst/>
              <a:gdLst/>
              <a:ahLst/>
              <a:cxnLst/>
              <a:rect l="0" t="0" r="0" b="0"/>
              <a:pathLst>
                <a:path w="8575" h="1">
                  <a:moveTo>
                    <a:pt x="0" y="0"/>
                  </a:moveTo>
                  <a:lnTo>
                    <a:pt x="0" y="0"/>
                  </a:lnTo>
                  <a:lnTo>
                    <a:pt x="85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104"/>
            <p:cNvSpPr/>
            <p:nvPr>
              <p:custDataLst>
                <p:tags r:id="rId11"/>
              </p:custDataLst>
            </p:nvPr>
          </p:nvSpPr>
          <p:spPr>
            <a:xfrm>
              <a:off x="7188433" y="4038075"/>
              <a:ext cx="186775" cy="151788"/>
            </a:xfrm>
            <a:custGeom>
              <a:avLst/>
              <a:gdLst/>
              <a:ahLst/>
              <a:cxnLst/>
              <a:rect l="0" t="0" r="0" b="0"/>
              <a:pathLst>
                <a:path w="186775" h="151788">
                  <a:moveTo>
                    <a:pt x="152485" y="51007"/>
                  </a:moveTo>
                  <a:lnTo>
                    <a:pt x="152485" y="51007"/>
                  </a:lnTo>
                  <a:lnTo>
                    <a:pt x="152485" y="38237"/>
                  </a:lnTo>
                  <a:lnTo>
                    <a:pt x="149944" y="33266"/>
                  </a:lnTo>
                  <a:lnTo>
                    <a:pt x="136910" y="14557"/>
                  </a:lnTo>
                  <a:lnTo>
                    <a:pt x="106401" y="2816"/>
                  </a:lnTo>
                  <a:lnTo>
                    <a:pt x="78141" y="0"/>
                  </a:lnTo>
                  <a:lnTo>
                    <a:pt x="56480" y="4250"/>
                  </a:lnTo>
                  <a:lnTo>
                    <a:pt x="21432" y="22539"/>
                  </a:lnTo>
                  <a:lnTo>
                    <a:pt x="13911" y="28195"/>
                  </a:lnTo>
                  <a:lnTo>
                    <a:pt x="4322" y="41285"/>
                  </a:lnTo>
                  <a:lnTo>
                    <a:pt x="0" y="57229"/>
                  </a:lnTo>
                  <a:lnTo>
                    <a:pt x="1528" y="68377"/>
                  </a:lnTo>
                  <a:lnTo>
                    <a:pt x="10271" y="91057"/>
                  </a:lnTo>
                  <a:lnTo>
                    <a:pt x="27479" y="108170"/>
                  </a:lnTo>
                  <a:lnTo>
                    <a:pt x="53003" y="124176"/>
                  </a:lnTo>
                  <a:lnTo>
                    <a:pt x="92924" y="139441"/>
                  </a:lnTo>
                  <a:lnTo>
                    <a:pt x="126072" y="151318"/>
                  </a:lnTo>
                  <a:lnTo>
                    <a:pt x="137889" y="151787"/>
                  </a:lnTo>
                  <a:lnTo>
                    <a:pt x="179354" y="138233"/>
                  </a:lnTo>
                  <a:lnTo>
                    <a:pt x="186774" y="136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105"/>
            <p:cNvSpPr/>
            <p:nvPr>
              <p:custDataLst>
                <p:tags r:id="rId12"/>
              </p:custDataLst>
            </p:nvPr>
          </p:nvSpPr>
          <p:spPr>
            <a:xfrm>
              <a:off x="7435214" y="4063365"/>
              <a:ext cx="85726" cy="154306"/>
            </a:xfrm>
            <a:custGeom>
              <a:avLst/>
              <a:gdLst/>
              <a:ahLst/>
              <a:cxnLst/>
              <a:rect l="0" t="0" r="0" b="0"/>
              <a:pathLst>
                <a:path w="85726" h="154306">
                  <a:moveTo>
                    <a:pt x="0" y="0"/>
                  </a:moveTo>
                  <a:lnTo>
                    <a:pt x="0" y="0"/>
                  </a:lnTo>
                  <a:lnTo>
                    <a:pt x="0" y="7381"/>
                  </a:lnTo>
                  <a:lnTo>
                    <a:pt x="5892" y="15181"/>
                  </a:lnTo>
                  <a:lnTo>
                    <a:pt x="9684" y="24077"/>
                  </a:lnTo>
                  <a:lnTo>
                    <a:pt x="36913" y="65881"/>
                  </a:lnTo>
                  <a:lnTo>
                    <a:pt x="64916" y="105737"/>
                  </a:lnTo>
                  <a:lnTo>
                    <a:pt x="73104" y="122875"/>
                  </a:lnTo>
                  <a:lnTo>
                    <a:pt x="78893" y="143193"/>
                  </a:lnTo>
                  <a:lnTo>
                    <a:pt x="85725" y="154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106"/>
            <p:cNvSpPr/>
            <p:nvPr>
              <p:custDataLst>
                <p:tags r:id="rId13"/>
              </p:custDataLst>
            </p:nvPr>
          </p:nvSpPr>
          <p:spPr>
            <a:xfrm>
              <a:off x="7375207" y="3977640"/>
              <a:ext cx="42864" cy="25718"/>
            </a:xfrm>
            <a:custGeom>
              <a:avLst/>
              <a:gdLst/>
              <a:ahLst/>
              <a:cxnLst/>
              <a:rect l="0" t="0" r="0" b="0"/>
              <a:pathLst>
                <a:path w="42864" h="25718">
                  <a:moveTo>
                    <a:pt x="0" y="25717"/>
                  </a:moveTo>
                  <a:lnTo>
                    <a:pt x="0" y="25717"/>
                  </a:lnTo>
                  <a:lnTo>
                    <a:pt x="0" y="17498"/>
                  </a:lnTo>
                  <a:lnTo>
                    <a:pt x="12771" y="4384"/>
                  </a:lnTo>
                  <a:lnTo>
                    <a:pt x="17740" y="1948"/>
                  </a:lnTo>
                  <a:lnTo>
                    <a:pt x="30098" y="171"/>
                  </a:lnTo>
                  <a:lnTo>
                    <a:pt x="428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107"/>
            <p:cNvSpPr/>
            <p:nvPr>
              <p:custDataLst>
                <p:tags r:id="rId14"/>
              </p:custDataLst>
            </p:nvPr>
          </p:nvSpPr>
          <p:spPr>
            <a:xfrm>
              <a:off x="7512368" y="3994821"/>
              <a:ext cx="540069" cy="188560"/>
            </a:xfrm>
            <a:custGeom>
              <a:avLst/>
              <a:gdLst/>
              <a:ahLst/>
              <a:cxnLst/>
              <a:rect l="0" t="0" r="0" b="0"/>
              <a:pathLst>
                <a:path w="540069" h="188560">
                  <a:moveTo>
                    <a:pt x="0" y="25682"/>
                  </a:moveTo>
                  <a:lnTo>
                    <a:pt x="0" y="25682"/>
                  </a:lnTo>
                  <a:lnTo>
                    <a:pt x="40799" y="46081"/>
                  </a:lnTo>
                  <a:lnTo>
                    <a:pt x="80056" y="64758"/>
                  </a:lnTo>
                  <a:lnTo>
                    <a:pt x="120195" y="68212"/>
                  </a:lnTo>
                  <a:lnTo>
                    <a:pt x="161106" y="68531"/>
                  </a:lnTo>
                  <a:lnTo>
                    <a:pt x="169393" y="65998"/>
                  </a:lnTo>
                  <a:lnTo>
                    <a:pt x="172937" y="63989"/>
                  </a:lnTo>
                  <a:lnTo>
                    <a:pt x="175298" y="61697"/>
                  </a:lnTo>
                  <a:lnTo>
                    <a:pt x="177922" y="56611"/>
                  </a:lnTo>
                  <a:lnTo>
                    <a:pt x="179838" y="39925"/>
                  </a:lnTo>
                  <a:lnTo>
                    <a:pt x="175416" y="26832"/>
                  </a:lnTo>
                  <a:lnTo>
                    <a:pt x="168074" y="15440"/>
                  </a:lnTo>
                  <a:lnTo>
                    <a:pt x="160106" y="11604"/>
                  </a:lnTo>
                  <a:lnTo>
                    <a:pt x="118155" y="573"/>
                  </a:lnTo>
                  <a:lnTo>
                    <a:pt x="87281" y="0"/>
                  </a:lnTo>
                  <a:lnTo>
                    <a:pt x="79114" y="2520"/>
                  </a:lnTo>
                  <a:lnTo>
                    <a:pt x="63123" y="14588"/>
                  </a:lnTo>
                  <a:lnTo>
                    <a:pt x="57265" y="20116"/>
                  </a:lnTo>
                  <a:lnTo>
                    <a:pt x="54024" y="28288"/>
                  </a:lnTo>
                  <a:lnTo>
                    <a:pt x="51945" y="44505"/>
                  </a:lnTo>
                  <a:lnTo>
                    <a:pt x="61148" y="80239"/>
                  </a:lnTo>
                  <a:lnTo>
                    <a:pt x="87914" y="113209"/>
                  </a:lnTo>
                  <a:lnTo>
                    <a:pt x="98127" y="121733"/>
                  </a:lnTo>
                  <a:lnTo>
                    <a:pt x="137216" y="134938"/>
                  </a:lnTo>
                  <a:lnTo>
                    <a:pt x="160030" y="136692"/>
                  </a:lnTo>
                  <a:lnTo>
                    <a:pt x="177168" y="132445"/>
                  </a:lnTo>
                  <a:lnTo>
                    <a:pt x="204074" y="116961"/>
                  </a:lnTo>
                  <a:lnTo>
                    <a:pt x="212302" y="108795"/>
                  </a:lnTo>
                  <a:lnTo>
                    <a:pt x="244222" y="70487"/>
                  </a:lnTo>
                  <a:lnTo>
                    <a:pt x="249845" y="60547"/>
                  </a:lnTo>
                  <a:lnTo>
                    <a:pt x="252288" y="57498"/>
                  </a:lnTo>
                  <a:lnTo>
                    <a:pt x="257542" y="54109"/>
                  </a:lnTo>
                  <a:lnTo>
                    <a:pt x="260277" y="53206"/>
                  </a:lnTo>
                  <a:lnTo>
                    <a:pt x="262100" y="51651"/>
                  </a:lnTo>
                  <a:lnTo>
                    <a:pt x="265267" y="44177"/>
                  </a:lnTo>
                  <a:lnTo>
                    <a:pt x="268073" y="43426"/>
                  </a:lnTo>
                  <a:lnTo>
                    <a:pt x="270155" y="43226"/>
                  </a:lnTo>
                  <a:lnTo>
                    <a:pt x="271544" y="44046"/>
                  </a:lnTo>
                  <a:lnTo>
                    <a:pt x="272468" y="45545"/>
                  </a:lnTo>
                  <a:lnTo>
                    <a:pt x="273771" y="52205"/>
                  </a:lnTo>
                  <a:lnTo>
                    <a:pt x="275250" y="75243"/>
                  </a:lnTo>
                  <a:lnTo>
                    <a:pt x="288940" y="105076"/>
                  </a:lnTo>
                  <a:lnTo>
                    <a:pt x="296325" y="117045"/>
                  </a:lnTo>
                  <a:lnTo>
                    <a:pt x="301845" y="135133"/>
                  </a:lnTo>
                  <a:lnTo>
                    <a:pt x="315873" y="152894"/>
                  </a:lnTo>
                  <a:lnTo>
                    <a:pt x="316309" y="152400"/>
                  </a:lnTo>
                  <a:lnTo>
                    <a:pt x="316794" y="149311"/>
                  </a:lnTo>
                  <a:lnTo>
                    <a:pt x="315971" y="148106"/>
                  </a:lnTo>
                  <a:lnTo>
                    <a:pt x="312516" y="146767"/>
                  </a:lnTo>
                  <a:lnTo>
                    <a:pt x="311213" y="145458"/>
                  </a:lnTo>
                  <a:lnTo>
                    <a:pt x="309767" y="141463"/>
                  </a:lnTo>
                  <a:lnTo>
                    <a:pt x="306221" y="119045"/>
                  </a:lnTo>
                  <a:lnTo>
                    <a:pt x="301870" y="102558"/>
                  </a:lnTo>
                  <a:lnTo>
                    <a:pt x="300399" y="84470"/>
                  </a:lnTo>
                  <a:lnTo>
                    <a:pt x="302738" y="77845"/>
                  </a:lnTo>
                  <a:lnTo>
                    <a:pt x="320197" y="57156"/>
                  </a:lnTo>
                  <a:lnTo>
                    <a:pt x="328364" y="53958"/>
                  </a:lnTo>
                  <a:lnTo>
                    <a:pt x="358531" y="51549"/>
                  </a:lnTo>
                  <a:lnTo>
                    <a:pt x="374730" y="55994"/>
                  </a:lnTo>
                  <a:lnTo>
                    <a:pt x="414945" y="78765"/>
                  </a:lnTo>
                  <a:lnTo>
                    <a:pt x="456501" y="114158"/>
                  </a:lnTo>
                  <a:lnTo>
                    <a:pt x="494624" y="154263"/>
                  </a:lnTo>
                  <a:lnTo>
                    <a:pt x="512675" y="177128"/>
                  </a:lnTo>
                  <a:lnTo>
                    <a:pt x="520908" y="183478"/>
                  </a:lnTo>
                  <a:lnTo>
                    <a:pt x="540068" y="1885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108"/>
            <p:cNvSpPr/>
            <p:nvPr>
              <p:custDataLst>
                <p:tags r:id="rId15"/>
              </p:custDataLst>
            </p:nvPr>
          </p:nvSpPr>
          <p:spPr>
            <a:xfrm>
              <a:off x="8043863" y="3823335"/>
              <a:ext cx="171451" cy="377191"/>
            </a:xfrm>
            <a:custGeom>
              <a:avLst/>
              <a:gdLst/>
              <a:ahLst/>
              <a:cxnLst/>
              <a:rect l="0" t="0" r="0" b="0"/>
              <a:pathLst>
                <a:path w="171451" h="377191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5080" y="9325"/>
                  </a:lnTo>
                  <a:lnTo>
                    <a:pt x="9100" y="11932"/>
                  </a:lnTo>
                  <a:lnTo>
                    <a:pt x="28291" y="42538"/>
                  </a:lnTo>
                  <a:lnTo>
                    <a:pt x="44781" y="77089"/>
                  </a:lnTo>
                  <a:lnTo>
                    <a:pt x="61551" y="115981"/>
                  </a:lnTo>
                  <a:lnTo>
                    <a:pt x="75598" y="149088"/>
                  </a:lnTo>
                  <a:lnTo>
                    <a:pt x="87275" y="183028"/>
                  </a:lnTo>
                  <a:lnTo>
                    <a:pt x="101317" y="221764"/>
                  </a:lnTo>
                  <a:lnTo>
                    <a:pt x="112993" y="258854"/>
                  </a:lnTo>
                  <a:lnTo>
                    <a:pt x="126424" y="298675"/>
                  </a:lnTo>
                  <a:lnTo>
                    <a:pt x="147364" y="338170"/>
                  </a:lnTo>
                  <a:lnTo>
                    <a:pt x="171450" y="377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109"/>
            <p:cNvSpPr/>
            <p:nvPr>
              <p:custDataLst>
                <p:tags r:id="rId16"/>
              </p:custDataLst>
            </p:nvPr>
          </p:nvSpPr>
          <p:spPr>
            <a:xfrm>
              <a:off x="7992427" y="3973089"/>
              <a:ext cx="265749" cy="47415"/>
            </a:xfrm>
            <a:custGeom>
              <a:avLst/>
              <a:gdLst/>
              <a:ahLst/>
              <a:cxnLst/>
              <a:rect l="0" t="0" r="0" b="0"/>
              <a:pathLst>
                <a:path w="265749" h="47415">
                  <a:moveTo>
                    <a:pt x="265748" y="4551"/>
                  </a:moveTo>
                  <a:lnTo>
                    <a:pt x="265748" y="4551"/>
                  </a:lnTo>
                  <a:lnTo>
                    <a:pt x="261197" y="4551"/>
                  </a:lnTo>
                  <a:lnTo>
                    <a:pt x="249265" y="0"/>
                  </a:lnTo>
                  <a:lnTo>
                    <a:pt x="220013" y="1721"/>
                  </a:lnTo>
                  <a:lnTo>
                    <a:pt x="180197" y="10836"/>
                  </a:lnTo>
                  <a:lnTo>
                    <a:pt x="147796" y="18055"/>
                  </a:lnTo>
                  <a:lnTo>
                    <a:pt x="113112" y="22522"/>
                  </a:lnTo>
                  <a:lnTo>
                    <a:pt x="71192" y="34111"/>
                  </a:lnTo>
                  <a:lnTo>
                    <a:pt x="0" y="47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Selection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“Empanelling” –the process of selecting 12 jurors can take days</a:t>
            </a:r>
          </a:p>
          <a:p>
            <a:r>
              <a:rPr lang="en-US" dirty="0" smtClean="0"/>
              <a:t>75-100 names chosen by the Sheriff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Be on a Jury: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Canadian citizen</a:t>
            </a:r>
          </a:p>
          <a:p>
            <a:r>
              <a:rPr lang="en-CA" dirty="0" smtClean="0"/>
              <a:t>At least 18</a:t>
            </a:r>
          </a:p>
          <a:p>
            <a:r>
              <a:rPr lang="en-CA" dirty="0" smtClean="0"/>
              <a:t>Have lived in the province for at least a year</a:t>
            </a:r>
          </a:p>
          <a:p>
            <a:r>
              <a:rPr lang="en-CA" dirty="0" smtClean="0"/>
              <a:t>Speak either English or French</a:t>
            </a:r>
          </a:p>
          <a:p>
            <a:r>
              <a:rPr lang="en-CA" dirty="0" smtClean="0"/>
              <a:t>Mentally 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 Usually Exempted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MPs, senators, and other </a:t>
            </a:r>
            <a:r>
              <a:rPr lang="en-CA" dirty="0" err="1" smtClean="0"/>
              <a:t>gov’t</a:t>
            </a:r>
            <a:r>
              <a:rPr lang="en-CA" dirty="0" smtClean="0"/>
              <a:t> members</a:t>
            </a:r>
          </a:p>
          <a:p>
            <a:r>
              <a:rPr lang="en-CA" dirty="0" smtClean="0"/>
              <a:t>Judges, JPs, lawyers, law students</a:t>
            </a:r>
          </a:p>
          <a:p>
            <a:r>
              <a:rPr lang="en-CA" dirty="0" smtClean="0"/>
              <a:t>Doctors, coroners, vets</a:t>
            </a:r>
          </a:p>
          <a:p>
            <a:r>
              <a:rPr lang="en-CA" dirty="0" smtClean="0"/>
              <a:t>Police officers</a:t>
            </a:r>
          </a:p>
          <a:p>
            <a:r>
              <a:rPr lang="en-CA" dirty="0" smtClean="0"/>
              <a:t>Visually impaired</a:t>
            </a:r>
          </a:p>
          <a:p>
            <a:r>
              <a:rPr lang="en-CA" dirty="0" smtClean="0"/>
              <a:t>Those who are mentally or some physically disabled</a:t>
            </a:r>
          </a:p>
          <a:p>
            <a:r>
              <a:rPr lang="en-CA" dirty="0" smtClean="0"/>
              <a:t>Convicted of a crime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notes: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The Challenges (pages 190-194)</a:t>
            </a:r>
          </a:p>
          <a:p>
            <a:r>
              <a:rPr lang="en-US" dirty="0" smtClean="0"/>
              <a:t>Challenge of Jury List</a:t>
            </a:r>
          </a:p>
          <a:p>
            <a:r>
              <a:rPr lang="en-US" dirty="0" smtClean="0"/>
              <a:t>‘challenge for cause’ (3 grounds)</a:t>
            </a:r>
          </a:p>
          <a:p>
            <a:r>
              <a:rPr lang="en-US" dirty="0" smtClean="0"/>
              <a:t>‘peremptory challenge’</a:t>
            </a:r>
          </a:p>
          <a:p>
            <a:pPr>
              <a:buNone/>
            </a:pPr>
            <a:r>
              <a:rPr lang="en-US" dirty="0" smtClean="0"/>
              <a:t>Jury Duty</a:t>
            </a:r>
          </a:p>
          <a:p>
            <a:r>
              <a:rPr lang="en-US" dirty="0" smtClean="0"/>
              <a:t>Sequester</a:t>
            </a:r>
            <a:r>
              <a:rPr lang="en-US" dirty="0" smtClean="0">
                <a:sym typeface="Wingdings" pitchFamily="2" charset="2"/>
              </a:rPr>
              <a:t> under what circumstances?</a:t>
            </a:r>
          </a:p>
          <a:p>
            <a:r>
              <a:rPr lang="en-US" dirty="0" smtClean="0">
                <a:sym typeface="Wingdings" pitchFamily="2" charset="2"/>
              </a:rPr>
              <a:t>verdict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/>
              <a:t>Adversarial System</a:t>
            </a:r>
            <a:r>
              <a:rPr lang="en-US" dirty="0">
                <a:sym typeface="Wingdings"/>
              </a:rPr>
              <a:t></a:t>
            </a:r>
            <a:r>
              <a:rPr lang="en-CA" dirty="0"/>
              <a:t> Canada’s judicial system is adversarial; two opposing sides </a:t>
            </a:r>
            <a:endParaRPr lang="en-US" dirty="0"/>
          </a:p>
          <a:p>
            <a:pPr>
              <a:buNone/>
            </a:pPr>
            <a:r>
              <a:rPr lang="en-CA" dirty="0"/>
              <a:t>	</a:t>
            </a:r>
            <a:r>
              <a:rPr lang="en-US" dirty="0">
                <a:sym typeface="Wingdings"/>
              </a:rPr>
              <a:t></a:t>
            </a:r>
            <a:r>
              <a:rPr lang="en-CA" dirty="0"/>
              <a:t> The Crown represents society</a:t>
            </a:r>
            <a:endParaRPr lang="en-US" dirty="0"/>
          </a:p>
          <a:p>
            <a:pPr>
              <a:buNone/>
            </a:pPr>
            <a:r>
              <a:rPr lang="en-CA" dirty="0"/>
              <a:t>	</a:t>
            </a:r>
            <a:r>
              <a:rPr lang="en-US" dirty="0">
                <a:sym typeface="Wingdings"/>
              </a:rPr>
              <a:t></a:t>
            </a:r>
            <a:r>
              <a:rPr lang="en-CA" dirty="0"/>
              <a:t> The defence represents the accused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pPr>
              <a:buNone/>
            </a:pPr>
            <a:r>
              <a:rPr lang="en-CA" dirty="0"/>
              <a:t>Provincial Courts</a:t>
            </a:r>
            <a:endParaRPr lang="en-US" dirty="0"/>
          </a:p>
          <a:p>
            <a:pPr lvl="0"/>
            <a:r>
              <a:rPr lang="en-CA" dirty="0"/>
              <a:t>If tried in this court for summary conviction or indictable offence, it is by judge alone (judge acts as judge and jury)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/>
              <a:t>Courtroom Organization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“A Typical Canadian Courtroom”  on page 181, in your 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CA" dirty="0"/>
              <a:t>“the Bench” or “the Court”</a:t>
            </a:r>
            <a:endParaRPr lang="en-US" dirty="0"/>
          </a:p>
          <a:p>
            <a:pPr lvl="0"/>
            <a:r>
              <a:rPr lang="en-CA" dirty="0"/>
              <a:t>appointed by the federal </a:t>
            </a:r>
            <a:r>
              <a:rPr lang="en-CA" dirty="0" err="1"/>
              <a:t>gov’t</a:t>
            </a:r>
            <a:r>
              <a:rPr lang="en-CA" dirty="0"/>
              <a:t> (or provincial </a:t>
            </a:r>
            <a:r>
              <a:rPr lang="en-CA" dirty="0" err="1"/>
              <a:t>gov’t</a:t>
            </a:r>
            <a:r>
              <a:rPr lang="en-CA" dirty="0"/>
              <a:t> if provincial court)</a:t>
            </a:r>
            <a:endParaRPr lang="en-US" dirty="0"/>
          </a:p>
          <a:p>
            <a:pPr lvl="0"/>
            <a:r>
              <a:rPr lang="en-CA" dirty="0"/>
              <a:t>Supreme Court judges are called “Justices”</a:t>
            </a:r>
            <a:endParaRPr lang="en-US" dirty="0"/>
          </a:p>
          <a:p>
            <a:pPr lvl="0"/>
            <a:r>
              <a:rPr lang="en-CA" dirty="0"/>
              <a:t>Judges have full control of the courtroom in preliminary hearings and trials</a:t>
            </a:r>
            <a:endParaRPr lang="en-US" dirty="0"/>
          </a:p>
          <a:p>
            <a:pPr lvl="0"/>
            <a:r>
              <a:rPr lang="en-CA" dirty="0"/>
              <a:t>Can determine who is in the courtroom (media, public, accused)</a:t>
            </a:r>
            <a:endParaRPr lang="en-US" dirty="0"/>
          </a:p>
          <a:p>
            <a:pPr lvl="0"/>
            <a:r>
              <a:rPr lang="en-CA" dirty="0"/>
              <a:t>They great influence the outcome of the trial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In non-jury trials they determine question of guilt and set the sentence</a:t>
            </a:r>
            <a:endParaRPr lang="en-US" dirty="0"/>
          </a:p>
          <a:p>
            <a:pPr lvl="0"/>
            <a:r>
              <a:rPr lang="en-CA" dirty="0"/>
              <a:t>Justice of the Peace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CA" dirty="0"/>
              <a:t>less power than a judge </a:t>
            </a:r>
            <a:endParaRPr lang="en-US" dirty="0"/>
          </a:p>
          <a:p>
            <a:pPr lvl="0"/>
            <a:r>
              <a:rPr lang="en-CA" dirty="0"/>
              <a:t>Used in Traffic Court, can sign warrants, issue documents, often presides over the court of first appearance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Crown Prosecutor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Hired by the </a:t>
            </a:r>
            <a:r>
              <a:rPr lang="en-CA" dirty="0" err="1"/>
              <a:t>gov’t</a:t>
            </a:r>
            <a:r>
              <a:rPr lang="en-CA" dirty="0"/>
              <a:t> to represent society</a:t>
            </a:r>
            <a:endParaRPr lang="en-US" dirty="0"/>
          </a:p>
          <a:p>
            <a:pPr lvl="0"/>
            <a:r>
              <a:rPr lang="en-CA" dirty="0"/>
              <a:t>Must prove, beyond a reasonable doubt, that the accused committed the offence</a:t>
            </a:r>
            <a:endParaRPr lang="en-US" dirty="0"/>
          </a:p>
          <a:p>
            <a:pPr lvl="0"/>
            <a:r>
              <a:rPr lang="en-CA" dirty="0"/>
              <a:t>Presents all evidence, even if it weakens the case</a:t>
            </a:r>
            <a:endParaRPr lang="en-US" dirty="0"/>
          </a:p>
          <a:p>
            <a:pPr lvl="0"/>
            <a:r>
              <a:rPr lang="en-CA" dirty="0"/>
              <a:t>Consult with police to determine whether to lay charges</a:t>
            </a:r>
            <a:endParaRPr lang="en-US" dirty="0"/>
          </a:p>
          <a:p>
            <a:pPr lvl="0"/>
            <a:r>
              <a:rPr lang="en-CA" dirty="0"/>
              <a:t>Withdraw charges that have been laid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Defence</a:t>
            </a:r>
            <a:r>
              <a:rPr lang="en-US" dirty="0" smtClean="0"/>
              <a:t> Counsel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Represents the accused</a:t>
            </a:r>
            <a:endParaRPr lang="en-US" dirty="0"/>
          </a:p>
          <a:p>
            <a:pPr lvl="0"/>
            <a:r>
              <a:rPr lang="en-CA" dirty="0"/>
              <a:t>Ensures the </a:t>
            </a:r>
            <a:r>
              <a:rPr lang="en-CA" dirty="0" err="1"/>
              <a:t>accused’s</a:t>
            </a:r>
            <a:r>
              <a:rPr lang="en-CA" dirty="0"/>
              <a:t> rights are protected</a:t>
            </a:r>
            <a:endParaRPr lang="en-US" dirty="0"/>
          </a:p>
          <a:p>
            <a:pPr lvl="0"/>
            <a:r>
              <a:rPr lang="en-CA" dirty="0"/>
              <a:t>They can direct the case through the courts</a:t>
            </a:r>
            <a:endParaRPr lang="en-US" dirty="0"/>
          </a:p>
          <a:p>
            <a:pPr lvl="0"/>
            <a:r>
              <a:rPr lang="en-CA" dirty="0"/>
              <a:t>Advise clients on the law </a:t>
            </a:r>
            <a:endParaRPr lang="en-US" dirty="0"/>
          </a:p>
          <a:p>
            <a:pPr lvl="0"/>
            <a:r>
              <a:rPr lang="en-CA" dirty="0"/>
              <a:t>Must represent the client to the best of their ability</a:t>
            </a:r>
            <a:endParaRPr lang="en-US" dirty="0"/>
          </a:p>
          <a:p>
            <a:pPr lvl="0"/>
            <a:r>
              <a:rPr lang="en-CA" dirty="0"/>
              <a:t>Even when the case is unpleasant or challenging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Court Clerk and Court Reporter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Court Clerk reads the charges against the accused</a:t>
            </a:r>
            <a:endParaRPr lang="en-US" dirty="0"/>
          </a:p>
          <a:p>
            <a:pPr lvl="0"/>
            <a:r>
              <a:rPr lang="en-CA" dirty="0"/>
              <a:t>Does most of the paperwork</a:t>
            </a:r>
            <a:endParaRPr lang="en-US" dirty="0"/>
          </a:p>
          <a:p>
            <a:pPr lvl="0"/>
            <a:r>
              <a:rPr lang="en-CA" dirty="0"/>
              <a:t>Court Reporter records, word for word, all that is said in the court</a:t>
            </a:r>
            <a:endParaRPr lang="en-US" dirty="0"/>
          </a:p>
          <a:p>
            <a:pPr lvl="0"/>
            <a:r>
              <a:rPr lang="en-CA" dirty="0"/>
              <a:t>Very exacting job!</a:t>
            </a:r>
            <a:endParaRPr lang="en-US" dirty="0"/>
          </a:p>
          <a:p>
            <a:pPr lvl="0"/>
            <a:r>
              <a:rPr lang="en-CA" dirty="0"/>
              <a:t>Transcripts can be used later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Does a lot of the preparation for trial</a:t>
            </a:r>
            <a:endParaRPr lang="en-US" dirty="0"/>
          </a:p>
          <a:p>
            <a:pPr lvl="0"/>
            <a:r>
              <a:rPr lang="en-CA" dirty="0"/>
              <a:t>Ensures that the accused will show up</a:t>
            </a:r>
            <a:endParaRPr lang="en-US" dirty="0"/>
          </a:p>
          <a:p>
            <a:pPr lvl="0"/>
            <a:r>
              <a:rPr lang="en-CA" dirty="0"/>
              <a:t>Serves summons and carries out court </a:t>
            </a:r>
            <a:r>
              <a:rPr lang="en-CA" dirty="0" smtClean="0"/>
              <a:t>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556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Trial Procedures</vt:lpstr>
      <vt:lpstr>Trial Procedures</vt:lpstr>
      <vt:lpstr>Courtroom Organization </vt:lpstr>
      <vt:lpstr>The Judge</vt:lpstr>
      <vt:lpstr>PowerPoint Presentation</vt:lpstr>
      <vt:lpstr>The Crown Prosecutor</vt:lpstr>
      <vt:lpstr>The Defence Counsel</vt:lpstr>
      <vt:lpstr>The Court Clerk and Court Reporter</vt:lpstr>
      <vt:lpstr>The Sheriff</vt:lpstr>
      <vt:lpstr>Others</vt:lpstr>
      <vt:lpstr>Motions at the Beginning of a Trial</vt:lpstr>
      <vt:lpstr>Juries</vt:lpstr>
      <vt:lpstr>Juries</vt:lpstr>
      <vt:lpstr>Advantages</vt:lpstr>
      <vt:lpstr>Jury Selection</vt:lpstr>
      <vt:lpstr>To Be on a Jury: </vt:lpstr>
      <vt:lpstr>People Usually Exempted</vt:lpstr>
      <vt:lpstr>Make notes: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 Procedures</dc:title>
  <dc:creator>Mairi Bew</dc:creator>
  <cp:lastModifiedBy>Bew, Mairi</cp:lastModifiedBy>
  <cp:revision>9</cp:revision>
  <dcterms:created xsi:type="dcterms:W3CDTF">2009-04-01T14:03:27Z</dcterms:created>
  <dcterms:modified xsi:type="dcterms:W3CDTF">2016-11-24T17:13:30Z</dcterms:modified>
</cp:coreProperties>
</file>