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65" r:id="rId3"/>
    <p:sldId id="266" r:id="rId4"/>
    <p:sldId id="267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5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8C4A6-4352-4A3F-B98F-ED7DDD3FE67F}" type="datetimeFigureOut">
              <a:rPr lang="en-CA" smtClean="0"/>
              <a:t>2017-05-14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9"/>
            <a:ext cx="2971800" cy="461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294A2-74C6-4063-B292-34469B48AC9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910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16" name="Oval 4"/>
            <p:cNvSpPr>
              <a:spLocks noChangeArrowheads="1"/>
            </p:cNvSpPr>
            <p:nvPr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17" name="Rectangle 5"/>
            <p:cNvSpPr>
              <a:spLocks noChangeArrowheads="1"/>
            </p:cNvSpPr>
            <p:nvPr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18" name="Freeform 6"/>
            <p:cNvSpPr>
              <a:spLocks noEditPoints="1"/>
            </p:cNvSpPr>
            <p:nvPr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19" name="Rectangle 7"/>
            <p:cNvSpPr>
              <a:spLocks noChangeArrowheads="1"/>
            </p:cNvSpPr>
            <p:nvPr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0" name="Rectangle 8"/>
            <p:cNvSpPr>
              <a:spLocks noChangeArrowheads="1"/>
            </p:cNvSpPr>
            <p:nvPr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1" name="Rectangle 9"/>
            <p:cNvSpPr>
              <a:spLocks noChangeArrowheads="1"/>
            </p:cNvSpPr>
            <p:nvPr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2" name="Rectangle 10"/>
            <p:cNvSpPr>
              <a:spLocks noChangeArrowheads="1"/>
            </p:cNvSpPr>
            <p:nvPr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3" name="Rectangle 11"/>
            <p:cNvSpPr>
              <a:spLocks noChangeArrowheads="1"/>
            </p:cNvSpPr>
            <p:nvPr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4" name="Freeform 12"/>
            <p:cNvSpPr>
              <a:spLocks/>
            </p:cNvSpPr>
            <p:nvPr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5" name="Freeform 13"/>
            <p:cNvSpPr>
              <a:spLocks/>
            </p:cNvSpPr>
            <p:nvPr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6" name="Freeform 14"/>
            <p:cNvSpPr>
              <a:spLocks/>
            </p:cNvSpPr>
            <p:nvPr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7" name="Freeform 15"/>
            <p:cNvSpPr>
              <a:spLocks/>
            </p:cNvSpPr>
            <p:nvPr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8" name="Freeform 16"/>
            <p:cNvSpPr>
              <a:spLocks/>
            </p:cNvSpPr>
            <p:nvPr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29" name="Freeform 17"/>
            <p:cNvSpPr>
              <a:spLocks noEditPoints="1"/>
            </p:cNvSpPr>
            <p:nvPr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0" name="Freeform 18"/>
            <p:cNvSpPr>
              <a:spLocks noEditPoints="1"/>
            </p:cNvSpPr>
            <p:nvPr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1" name="Freeform 19"/>
            <p:cNvSpPr>
              <a:spLocks/>
            </p:cNvSpPr>
            <p:nvPr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2" name="Freeform 20"/>
            <p:cNvSpPr>
              <a:spLocks noEditPoints="1"/>
            </p:cNvSpPr>
            <p:nvPr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3" name="Freeform 21"/>
            <p:cNvSpPr>
              <a:spLocks noEditPoints="1"/>
            </p:cNvSpPr>
            <p:nvPr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4" name="Freeform 22"/>
            <p:cNvSpPr>
              <a:spLocks noEditPoints="1"/>
            </p:cNvSpPr>
            <p:nvPr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5" name="Freeform 23"/>
            <p:cNvSpPr>
              <a:spLocks/>
            </p:cNvSpPr>
            <p:nvPr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6" name="Freeform 24"/>
            <p:cNvSpPr>
              <a:spLocks noEditPoints="1"/>
            </p:cNvSpPr>
            <p:nvPr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7" name="Freeform 25"/>
            <p:cNvSpPr>
              <a:spLocks noEditPoints="1"/>
            </p:cNvSpPr>
            <p:nvPr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8" name="Freeform 26"/>
            <p:cNvSpPr>
              <a:spLocks noEditPoints="1"/>
            </p:cNvSpPr>
            <p:nvPr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39" name="Oval 27"/>
            <p:cNvSpPr>
              <a:spLocks noChangeArrowheads="1"/>
            </p:cNvSpPr>
            <p:nvPr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0" name="Oval 28"/>
            <p:cNvSpPr>
              <a:spLocks noChangeArrowheads="1"/>
            </p:cNvSpPr>
            <p:nvPr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1" name="Oval 29"/>
            <p:cNvSpPr>
              <a:spLocks noChangeArrowheads="1"/>
            </p:cNvSpPr>
            <p:nvPr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2" name="Freeform 30"/>
            <p:cNvSpPr>
              <a:spLocks noEditPoints="1"/>
            </p:cNvSpPr>
            <p:nvPr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3" name="Freeform 31"/>
            <p:cNvSpPr>
              <a:spLocks noEditPoints="1"/>
            </p:cNvSpPr>
            <p:nvPr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4" name="Rectangle 32"/>
            <p:cNvSpPr>
              <a:spLocks noChangeArrowheads="1"/>
            </p:cNvSpPr>
            <p:nvPr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5" name="Rectangle 33"/>
            <p:cNvSpPr>
              <a:spLocks noChangeArrowheads="1"/>
            </p:cNvSpPr>
            <p:nvPr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6" name="AutoShape 34"/>
            <p:cNvSpPr>
              <a:spLocks noChangeArrowheads="1"/>
            </p:cNvSpPr>
            <p:nvPr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7" name="Freeform 35"/>
            <p:cNvSpPr>
              <a:spLocks/>
            </p:cNvSpPr>
            <p:nvPr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3348" name="Freeform 36"/>
            <p:cNvSpPr>
              <a:spLocks/>
            </p:cNvSpPr>
            <p:nvPr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3349" name="Rectangle 3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EA8DA7C9-B856-4341-8690-B3856773112E}" type="datetimeFigureOut">
              <a:rPr lang="en-CA" smtClean="0"/>
              <a:pPr/>
              <a:t>2017-05-14</a:t>
            </a:fld>
            <a:endParaRPr lang="en-CA"/>
          </a:p>
        </p:txBody>
      </p:sp>
      <p:sp>
        <p:nvSpPr>
          <p:cNvPr id="13350" name="Rectangle 3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1335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3352" name="Rectangle 40"/>
          <p:cNvSpPr>
            <a:spLocks noGrp="1" noChangeArrowheads="1"/>
          </p:cNvSpPr>
          <p:nvPr>
            <p:ph type="ctrTitle"/>
          </p:nvPr>
        </p:nvSpPr>
        <p:spPr>
          <a:xfrm>
            <a:off x="914400" y="1768476"/>
            <a:ext cx="103632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353" name="Rectangle 4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42E2F98-29A1-497D-B25D-9869D70278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3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1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335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3352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8DA7C9-B856-4341-8690-B3856773112E}" type="datetimeFigureOut">
              <a:rPr lang="en-CA" smtClean="0"/>
              <a:pPr/>
              <a:t>2017-05-14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E2F98-29A1-497D-B25D-9869D70278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8DA7C9-B856-4341-8690-B3856773112E}" type="datetimeFigureOut">
              <a:rPr lang="en-CA" smtClean="0"/>
              <a:pPr/>
              <a:t>2017-05-14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E2F98-29A1-497D-B25D-9869D70278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8DA7C9-B856-4341-8690-B3856773112E}" type="datetimeFigureOut">
              <a:rPr lang="en-CA" smtClean="0"/>
              <a:pPr/>
              <a:t>2017-05-14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E2F98-29A1-497D-B25D-9869D70278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8DA7C9-B856-4341-8690-B3856773112E}" type="datetimeFigureOut">
              <a:rPr lang="en-CA" smtClean="0"/>
              <a:pPr/>
              <a:t>2017-05-14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E2F98-29A1-497D-B25D-9869D70278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8DA7C9-B856-4341-8690-B3856773112E}" type="datetimeFigureOut">
              <a:rPr lang="en-CA" smtClean="0"/>
              <a:pPr/>
              <a:t>2017-05-14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E2F98-29A1-497D-B25D-9869D70278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8DA7C9-B856-4341-8690-B3856773112E}" type="datetimeFigureOut">
              <a:rPr lang="en-CA" smtClean="0"/>
              <a:pPr/>
              <a:t>2017-05-14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E2F98-29A1-497D-B25D-9869D70278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8DA7C9-B856-4341-8690-B3856773112E}" type="datetimeFigureOut">
              <a:rPr lang="en-CA" smtClean="0"/>
              <a:pPr/>
              <a:t>2017-05-14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E2F98-29A1-497D-B25D-9869D70278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8DA7C9-B856-4341-8690-B3856773112E}" type="datetimeFigureOut">
              <a:rPr lang="en-CA" smtClean="0"/>
              <a:pPr/>
              <a:t>2017-05-14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E2F98-29A1-497D-B25D-9869D70278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8DA7C9-B856-4341-8690-B3856773112E}" type="datetimeFigureOut">
              <a:rPr lang="en-CA" smtClean="0"/>
              <a:pPr/>
              <a:t>2017-05-14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E2F98-29A1-497D-B25D-9869D70278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8DA7C9-B856-4341-8690-B3856773112E}" type="datetimeFigureOut">
              <a:rPr lang="en-CA" smtClean="0"/>
              <a:pPr/>
              <a:t>2017-05-14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E2F98-29A1-497D-B25D-9869D7027852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67300" y="1789114"/>
            <a:ext cx="7120467" cy="5056187"/>
            <a:chOff x="2394" y="1127"/>
            <a:chExt cx="3364" cy="3185"/>
          </a:xfrm>
        </p:grpSpPr>
        <p:sp>
          <p:nvSpPr>
            <p:cNvPr id="12291" name="Rectangle 3"/>
            <p:cNvSpPr>
              <a:spLocks noChangeArrowheads="1"/>
            </p:cNvSpPr>
            <p:nvPr userDrawn="1"/>
          </p:nvSpPr>
          <p:spPr bwMode="ltGray">
            <a:xfrm>
              <a:off x="4230" y="1365"/>
              <a:ext cx="197" cy="10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2" name="Oval 4"/>
            <p:cNvSpPr>
              <a:spLocks noChangeArrowheads="1"/>
            </p:cNvSpPr>
            <p:nvPr userDrawn="1"/>
          </p:nvSpPr>
          <p:spPr bwMode="ltGray">
            <a:xfrm>
              <a:off x="4299" y="1185"/>
              <a:ext cx="47" cy="47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3" name="Rectangle 5"/>
            <p:cNvSpPr>
              <a:spLocks noChangeArrowheads="1"/>
            </p:cNvSpPr>
            <p:nvPr userDrawn="1"/>
          </p:nvSpPr>
          <p:spPr bwMode="ltGray">
            <a:xfrm rot="995337">
              <a:off x="5205" y="1495"/>
              <a:ext cx="6" cy="20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4" name="Freeform 6"/>
            <p:cNvSpPr>
              <a:spLocks noEditPoints="1"/>
            </p:cNvSpPr>
            <p:nvPr userDrawn="1"/>
          </p:nvSpPr>
          <p:spPr bwMode="ltGray">
            <a:xfrm>
              <a:off x="4871" y="3508"/>
              <a:ext cx="66" cy="96"/>
            </a:xfrm>
            <a:custGeom>
              <a:avLst/>
              <a:gdLst/>
              <a:ahLst/>
              <a:cxnLst>
                <a:cxn ang="0">
                  <a:pos x="18" y="96"/>
                </a:cxn>
                <a:cxn ang="0">
                  <a:pos x="42" y="78"/>
                </a:cxn>
                <a:cxn ang="0">
                  <a:pos x="60" y="60"/>
                </a:cxn>
                <a:cxn ang="0">
                  <a:pos x="66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24" y="6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0" y="60"/>
                </a:cxn>
                <a:cxn ang="0">
                  <a:pos x="12" y="84"/>
                </a:cxn>
                <a:cxn ang="0">
                  <a:pos x="18" y="96"/>
                </a:cxn>
                <a:cxn ang="0">
                  <a:pos x="18" y="96"/>
                </a:cxn>
                <a:cxn ang="0">
                  <a:pos x="42" y="18"/>
                </a:cxn>
                <a:cxn ang="0">
                  <a:pos x="54" y="24"/>
                </a:cxn>
                <a:cxn ang="0">
                  <a:pos x="60" y="36"/>
                </a:cxn>
                <a:cxn ang="0">
                  <a:pos x="60" y="48"/>
                </a:cxn>
                <a:cxn ang="0">
                  <a:pos x="54" y="54"/>
                </a:cxn>
                <a:cxn ang="0">
                  <a:pos x="36" y="72"/>
                </a:cxn>
                <a:cxn ang="0">
                  <a:pos x="24" y="78"/>
                </a:cxn>
                <a:cxn ang="0">
                  <a:pos x="24" y="78"/>
                </a:cxn>
                <a:cxn ang="0">
                  <a:pos x="12" y="48"/>
                </a:cxn>
                <a:cxn ang="0">
                  <a:pos x="18" y="24"/>
                </a:cxn>
                <a:cxn ang="0">
                  <a:pos x="30" y="18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66" h="96">
                  <a:moveTo>
                    <a:pt x="18" y="96"/>
                  </a:moveTo>
                  <a:lnTo>
                    <a:pt x="42" y="78"/>
                  </a:lnTo>
                  <a:lnTo>
                    <a:pt x="60" y="60"/>
                  </a:lnTo>
                  <a:lnTo>
                    <a:pt x="66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24" y="6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0" y="60"/>
                  </a:lnTo>
                  <a:lnTo>
                    <a:pt x="12" y="84"/>
                  </a:lnTo>
                  <a:lnTo>
                    <a:pt x="18" y="96"/>
                  </a:lnTo>
                  <a:lnTo>
                    <a:pt x="18" y="96"/>
                  </a:lnTo>
                  <a:close/>
                  <a:moveTo>
                    <a:pt x="42" y="18"/>
                  </a:moveTo>
                  <a:lnTo>
                    <a:pt x="54" y="24"/>
                  </a:lnTo>
                  <a:lnTo>
                    <a:pt x="60" y="36"/>
                  </a:lnTo>
                  <a:lnTo>
                    <a:pt x="60" y="48"/>
                  </a:lnTo>
                  <a:lnTo>
                    <a:pt x="54" y="54"/>
                  </a:lnTo>
                  <a:lnTo>
                    <a:pt x="36" y="72"/>
                  </a:lnTo>
                  <a:lnTo>
                    <a:pt x="24" y="78"/>
                  </a:lnTo>
                  <a:lnTo>
                    <a:pt x="24" y="78"/>
                  </a:lnTo>
                  <a:lnTo>
                    <a:pt x="12" y="48"/>
                  </a:lnTo>
                  <a:lnTo>
                    <a:pt x="18" y="24"/>
                  </a:lnTo>
                  <a:lnTo>
                    <a:pt x="30" y="18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5" name="Rectangle 7"/>
            <p:cNvSpPr>
              <a:spLocks noChangeArrowheads="1"/>
            </p:cNvSpPr>
            <p:nvPr userDrawn="1"/>
          </p:nvSpPr>
          <p:spPr bwMode="ltGray">
            <a:xfrm rot="91736">
              <a:off x="5487" y="1535"/>
              <a:ext cx="6" cy="199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6" name="Rectangle 8"/>
            <p:cNvSpPr>
              <a:spLocks noChangeArrowheads="1"/>
            </p:cNvSpPr>
            <p:nvPr userDrawn="1"/>
          </p:nvSpPr>
          <p:spPr bwMode="ltGray">
            <a:xfrm rot="-926223">
              <a:off x="5640" y="1521"/>
              <a:ext cx="6" cy="881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7" name="Rectangle 9"/>
            <p:cNvSpPr>
              <a:spLocks noChangeArrowheads="1"/>
            </p:cNvSpPr>
            <p:nvPr userDrawn="1"/>
          </p:nvSpPr>
          <p:spPr bwMode="ltGray">
            <a:xfrm rot="-1140313">
              <a:off x="3444" y="1816"/>
              <a:ext cx="6" cy="203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8" name="Rectangle 10"/>
            <p:cNvSpPr>
              <a:spLocks noChangeArrowheads="1"/>
            </p:cNvSpPr>
            <p:nvPr userDrawn="1"/>
          </p:nvSpPr>
          <p:spPr bwMode="ltGray">
            <a:xfrm rot="1114412">
              <a:off x="2757" y="1821"/>
              <a:ext cx="6" cy="211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299" name="Rectangle 11"/>
            <p:cNvSpPr>
              <a:spLocks noChangeArrowheads="1"/>
            </p:cNvSpPr>
            <p:nvPr userDrawn="1"/>
          </p:nvSpPr>
          <p:spPr bwMode="ltGray">
            <a:xfrm rot="254676">
              <a:off x="3035" y="1870"/>
              <a:ext cx="6" cy="190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0" name="Freeform 12"/>
            <p:cNvSpPr>
              <a:spLocks/>
            </p:cNvSpPr>
            <p:nvPr userDrawn="1"/>
          </p:nvSpPr>
          <p:spPr bwMode="ltGray">
            <a:xfrm>
              <a:off x="4007" y="3021"/>
              <a:ext cx="623" cy="156"/>
            </a:xfrm>
            <a:custGeom>
              <a:avLst/>
              <a:gdLst/>
              <a:ahLst/>
              <a:cxnLst>
                <a:cxn ang="0">
                  <a:pos x="6" y="18"/>
                </a:cxn>
                <a:cxn ang="0">
                  <a:pos x="162" y="36"/>
                </a:cxn>
                <a:cxn ang="0">
                  <a:pos x="251" y="36"/>
                </a:cxn>
                <a:cxn ang="0">
                  <a:pos x="354" y="30"/>
                </a:cxn>
                <a:cxn ang="0">
                  <a:pos x="473" y="18"/>
                </a:cxn>
                <a:cxn ang="0">
                  <a:pos x="611" y="0"/>
                </a:cxn>
                <a:cxn ang="0">
                  <a:pos x="623" y="114"/>
                </a:cxn>
                <a:cxn ang="0">
                  <a:pos x="497" y="138"/>
                </a:cxn>
                <a:cxn ang="0">
                  <a:pos x="414" y="150"/>
                </a:cxn>
                <a:cxn ang="0">
                  <a:pos x="318" y="156"/>
                </a:cxn>
                <a:cxn ang="0">
                  <a:pos x="215" y="156"/>
                </a:cxn>
                <a:cxn ang="0">
                  <a:pos x="108" y="150"/>
                </a:cxn>
                <a:cxn ang="0">
                  <a:pos x="0" y="132"/>
                </a:cxn>
                <a:cxn ang="0">
                  <a:pos x="6" y="18"/>
                </a:cxn>
                <a:cxn ang="0">
                  <a:pos x="6" y="18"/>
                </a:cxn>
              </a:cxnLst>
              <a:rect l="0" t="0" r="r" b="b"/>
              <a:pathLst>
                <a:path w="623" h="156">
                  <a:moveTo>
                    <a:pt x="6" y="18"/>
                  </a:moveTo>
                  <a:lnTo>
                    <a:pt x="162" y="36"/>
                  </a:lnTo>
                  <a:lnTo>
                    <a:pt x="251" y="36"/>
                  </a:lnTo>
                  <a:lnTo>
                    <a:pt x="354" y="30"/>
                  </a:lnTo>
                  <a:lnTo>
                    <a:pt x="473" y="18"/>
                  </a:lnTo>
                  <a:lnTo>
                    <a:pt x="611" y="0"/>
                  </a:lnTo>
                  <a:lnTo>
                    <a:pt x="623" y="114"/>
                  </a:lnTo>
                  <a:lnTo>
                    <a:pt x="497" y="138"/>
                  </a:lnTo>
                  <a:lnTo>
                    <a:pt x="414" y="150"/>
                  </a:lnTo>
                  <a:lnTo>
                    <a:pt x="318" y="156"/>
                  </a:lnTo>
                  <a:lnTo>
                    <a:pt x="215" y="156"/>
                  </a:lnTo>
                  <a:lnTo>
                    <a:pt x="108" y="150"/>
                  </a:lnTo>
                  <a:lnTo>
                    <a:pt x="0" y="132"/>
                  </a:lnTo>
                  <a:lnTo>
                    <a:pt x="6" y="18"/>
                  </a:lnTo>
                  <a:lnTo>
                    <a:pt x="6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1" name="Freeform 13"/>
            <p:cNvSpPr>
              <a:spLocks/>
            </p:cNvSpPr>
            <p:nvPr userDrawn="1"/>
          </p:nvSpPr>
          <p:spPr bwMode="ltGray">
            <a:xfrm>
              <a:off x="4762" y="3591"/>
              <a:ext cx="996" cy="126"/>
            </a:xfrm>
            <a:custGeom>
              <a:avLst/>
              <a:gdLst/>
              <a:ahLst/>
              <a:cxnLst>
                <a:cxn ang="0">
                  <a:pos x="754" y="6"/>
                </a:cxn>
                <a:cxn ang="0">
                  <a:pos x="652" y="6"/>
                </a:cxn>
                <a:cxn ang="0">
                  <a:pos x="563" y="6"/>
                </a:cxn>
                <a:cxn ang="0">
                  <a:pos x="479" y="6"/>
                </a:cxn>
                <a:cxn ang="0">
                  <a:pos x="401" y="6"/>
                </a:cxn>
                <a:cxn ang="0">
                  <a:pos x="335" y="0"/>
                </a:cxn>
                <a:cxn ang="0">
                  <a:pos x="276" y="0"/>
                </a:cxn>
                <a:cxn ang="0">
                  <a:pos x="222" y="0"/>
                </a:cxn>
                <a:cxn ang="0">
                  <a:pos x="180" y="6"/>
                </a:cxn>
                <a:cxn ang="0">
                  <a:pos x="138" y="6"/>
                </a:cxn>
                <a:cxn ang="0">
                  <a:pos x="108" y="6"/>
                </a:cxn>
                <a:cxn ang="0">
                  <a:pos x="54" y="6"/>
                </a:cxn>
                <a:cxn ang="0">
                  <a:pos x="24" y="12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12" y="42"/>
                </a:cxn>
                <a:cxn ang="0">
                  <a:pos x="18" y="48"/>
                </a:cxn>
                <a:cxn ang="0">
                  <a:pos x="30" y="54"/>
                </a:cxn>
                <a:cxn ang="0">
                  <a:pos x="60" y="60"/>
                </a:cxn>
                <a:cxn ang="0">
                  <a:pos x="90" y="72"/>
                </a:cxn>
                <a:cxn ang="0">
                  <a:pos x="144" y="84"/>
                </a:cxn>
                <a:cxn ang="0">
                  <a:pos x="210" y="90"/>
                </a:cxn>
                <a:cxn ang="0">
                  <a:pos x="293" y="102"/>
                </a:cxn>
                <a:cxn ang="0">
                  <a:pos x="389" y="108"/>
                </a:cxn>
                <a:cxn ang="0">
                  <a:pos x="503" y="120"/>
                </a:cxn>
                <a:cxn ang="0">
                  <a:pos x="622" y="120"/>
                </a:cxn>
                <a:cxn ang="0">
                  <a:pos x="754" y="126"/>
                </a:cxn>
                <a:cxn ang="0">
                  <a:pos x="873" y="126"/>
                </a:cxn>
                <a:cxn ang="0">
                  <a:pos x="993" y="126"/>
                </a:cxn>
                <a:cxn ang="0">
                  <a:pos x="993" y="12"/>
                </a:cxn>
                <a:cxn ang="0">
                  <a:pos x="879" y="12"/>
                </a:cxn>
                <a:cxn ang="0">
                  <a:pos x="754" y="6"/>
                </a:cxn>
                <a:cxn ang="0">
                  <a:pos x="754" y="6"/>
                </a:cxn>
              </a:cxnLst>
              <a:rect l="0" t="0" r="r" b="b"/>
              <a:pathLst>
                <a:path w="993" h="126">
                  <a:moveTo>
                    <a:pt x="754" y="6"/>
                  </a:moveTo>
                  <a:lnTo>
                    <a:pt x="652" y="6"/>
                  </a:lnTo>
                  <a:lnTo>
                    <a:pt x="563" y="6"/>
                  </a:lnTo>
                  <a:lnTo>
                    <a:pt x="479" y="6"/>
                  </a:lnTo>
                  <a:lnTo>
                    <a:pt x="401" y="6"/>
                  </a:lnTo>
                  <a:lnTo>
                    <a:pt x="335" y="0"/>
                  </a:lnTo>
                  <a:lnTo>
                    <a:pt x="276" y="0"/>
                  </a:lnTo>
                  <a:lnTo>
                    <a:pt x="222" y="0"/>
                  </a:lnTo>
                  <a:lnTo>
                    <a:pt x="180" y="6"/>
                  </a:lnTo>
                  <a:lnTo>
                    <a:pt x="138" y="6"/>
                  </a:lnTo>
                  <a:lnTo>
                    <a:pt x="108" y="6"/>
                  </a:lnTo>
                  <a:lnTo>
                    <a:pt x="54" y="6"/>
                  </a:lnTo>
                  <a:lnTo>
                    <a:pt x="24" y="12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12" y="42"/>
                  </a:lnTo>
                  <a:lnTo>
                    <a:pt x="18" y="48"/>
                  </a:lnTo>
                  <a:lnTo>
                    <a:pt x="30" y="54"/>
                  </a:lnTo>
                  <a:lnTo>
                    <a:pt x="60" y="60"/>
                  </a:lnTo>
                  <a:lnTo>
                    <a:pt x="90" y="72"/>
                  </a:lnTo>
                  <a:lnTo>
                    <a:pt x="144" y="84"/>
                  </a:lnTo>
                  <a:lnTo>
                    <a:pt x="210" y="90"/>
                  </a:lnTo>
                  <a:lnTo>
                    <a:pt x="293" y="102"/>
                  </a:lnTo>
                  <a:lnTo>
                    <a:pt x="389" y="108"/>
                  </a:lnTo>
                  <a:lnTo>
                    <a:pt x="503" y="120"/>
                  </a:lnTo>
                  <a:lnTo>
                    <a:pt x="622" y="120"/>
                  </a:lnTo>
                  <a:lnTo>
                    <a:pt x="754" y="126"/>
                  </a:lnTo>
                  <a:lnTo>
                    <a:pt x="873" y="126"/>
                  </a:lnTo>
                  <a:lnTo>
                    <a:pt x="993" y="126"/>
                  </a:lnTo>
                  <a:lnTo>
                    <a:pt x="993" y="12"/>
                  </a:lnTo>
                  <a:lnTo>
                    <a:pt x="879" y="12"/>
                  </a:lnTo>
                  <a:lnTo>
                    <a:pt x="754" y="6"/>
                  </a:lnTo>
                  <a:lnTo>
                    <a:pt x="754" y="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2" name="Freeform 14"/>
            <p:cNvSpPr>
              <a:spLocks/>
            </p:cNvSpPr>
            <p:nvPr userDrawn="1"/>
          </p:nvSpPr>
          <p:spPr bwMode="ltGray">
            <a:xfrm>
              <a:off x="4786" y="3645"/>
              <a:ext cx="972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" y="54"/>
                </a:cxn>
                <a:cxn ang="0">
                  <a:pos x="66" y="96"/>
                </a:cxn>
                <a:cxn ang="0">
                  <a:pos x="120" y="137"/>
                </a:cxn>
                <a:cxn ang="0">
                  <a:pos x="198" y="173"/>
                </a:cxn>
                <a:cxn ang="0">
                  <a:pos x="293" y="203"/>
                </a:cxn>
                <a:cxn ang="0">
                  <a:pos x="353" y="215"/>
                </a:cxn>
                <a:cxn ang="0">
                  <a:pos x="413" y="227"/>
                </a:cxn>
                <a:cxn ang="0">
                  <a:pos x="479" y="233"/>
                </a:cxn>
                <a:cxn ang="0">
                  <a:pos x="556" y="239"/>
                </a:cxn>
                <a:cxn ang="0">
                  <a:pos x="634" y="245"/>
                </a:cxn>
                <a:cxn ang="0">
                  <a:pos x="724" y="245"/>
                </a:cxn>
                <a:cxn ang="0">
                  <a:pos x="855" y="245"/>
                </a:cxn>
                <a:cxn ang="0">
                  <a:pos x="969" y="239"/>
                </a:cxn>
                <a:cxn ang="0">
                  <a:pos x="969" y="60"/>
                </a:cxn>
                <a:cxn ang="0">
                  <a:pos x="700" y="60"/>
                </a:cxn>
                <a:cxn ang="0">
                  <a:pos x="503" y="54"/>
                </a:cxn>
                <a:cxn ang="0">
                  <a:pos x="317" y="42"/>
                </a:cxn>
                <a:cxn ang="0">
                  <a:pos x="150" y="24"/>
                </a:cxn>
                <a:cxn ang="0">
                  <a:pos x="72" y="12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969" h="245">
                  <a:moveTo>
                    <a:pt x="0" y="0"/>
                  </a:moveTo>
                  <a:lnTo>
                    <a:pt x="24" y="54"/>
                  </a:lnTo>
                  <a:lnTo>
                    <a:pt x="66" y="96"/>
                  </a:lnTo>
                  <a:lnTo>
                    <a:pt x="120" y="137"/>
                  </a:lnTo>
                  <a:lnTo>
                    <a:pt x="198" y="173"/>
                  </a:lnTo>
                  <a:lnTo>
                    <a:pt x="293" y="203"/>
                  </a:lnTo>
                  <a:lnTo>
                    <a:pt x="353" y="215"/>
                  </a:lnTo>
                  <a:lnTo>
                    <a:pt x="413" y="227"/>
                  </a:lnTo>
                  <a:lnTo>
                    <a:pt x="479" y="233"/>
                  </a:lnTo>
                  <a:lnTo>
                    <a:pt x="556" y="239"/>
                  </a:lnTo>
                  <a:lnTo>
                    <a:pt x="634" y="245"/>
                  </a:lnTo>
                  <a:lnTo>
                    <a:pt x="724" y="245"/>
                  </a:lnTo>
                  <a:lnTo>
                    <a:pt x="855" y="245"/>
                  </a:lnTo>
                  <a:lnTo>
                    <a:pt x="969" y="239"/>
                  </a:lnTo>
                  <a:lnTo>
                    <a:pt x="969" y="60"/>
                  </a:lnTo>
                  <a:lnTo>
                    <a:pt x="700" y="60"/>
                  </a:lnTo>
                  <a:lnTo>
                    <a:pt x="503" y="54"/>
                  </a:lnTo>
                  <a:lnTo>
                    <a:pt x="317" y="42"/>
                  </a:lnTo>
                  <a:lnTo>
                    <a:pt x="150" y="24"/>
                  </a:lnTo>
                  <a:lnTo>
                    <a:pt x="72" y="1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3" name="Freeform 15"/>
            <p:cNvSpPr>
              <a:spLocks/>
            </p:cNvSpPr>
            <p:nvPr userDrawn="1"/>
          </p:nvSpPr>
          <p:spPr bwMode="ltGray">
            <a:xfrm>
              <a:off x="4804" y="3591"/>
              <a:ext cx="954" cy="90"/>
            </a:xfrm>
            <a:custGeom>
              <a:avLst/>
              <a:gdLst/>
              <a:ahLst/>
              <a:cxnLst>
                <a:cxn ang="0">
                  <a:pos x="700" y="0"/>
                </a:cxn>
                <a:cxn ang="0">
                  <a:pos x="598" y="0"/>
                </a:cxn>
                <a:cxn ang="0">
                  <a:pos x="515" y="0"/>
                </a:cxn>
                <a:cxn ang="0">
                  <a:pos x="431" y="0"/>
                </a:cxn>
                <a:cxn ang="0">
                  <a:pos x="365" y="0"/>
                </a:cxn>
                <a:cxn ang="0">
                  <a:pos x="299" y="0"/>
                </a:cxn>
                <a:cxn ang="0">
                  <a:pos x="245" y="0"/>
                </a:cxn>
                <a:cxn ang="0">
                  <a:pos x="198" y="0"/>
                </a:cxn>
                <a:cxn ang="0">
                  <a:pos x="162" y="0"/>
                </a:cxn>
                <a:cxn ang="0">
                  <a:pos x="126" y="6"/>
                </a:cxn>
                <a:cxn ang="0">
                  <a:pos x="96" y="6"/>
                </a:cxn>
                <a:cxn ang="0">
                  <a:pos x="54" y="12"/>
                </a:cxn>
                <a:cxn ang="0">
                  <a:pos x="30" y="12"/>
                </a:cxn>
                <a:cxn ang="0">
                  <a:pos x="12" y="18"/>
                </a:cxn>
                <a:cxn ang="0">
                  <a:pos x="6" y="18"/>
                </a:cxn>
                <a:cxn ang="0">
                  <a:pos x="0" y="24"/>
                </a:cxn>
                <a:cxn ang="0">
                  <a:pos x="6" y="30"/>
                </a:cxn>
                <a:cxn ang="0">
                  <a:pos x="24" y="36"/>
                </a:cxn>
                <a:cxn ang="0">
                  <a:pos x="54" y="42"/>
                </a:cxn>
                <a:cxn ang="0">
                  <a:pos x="102" y="54"/>
                </a:cxn>
                <a:cxn ang="0">
                  <a:pos x="168" y="60"/>
                </a:cxn>
                <a:cxn ang="0">
                  <a:pos x="251" y="66"/>
                </a:cxn>
                <a:cxn ang="0">
                  <a:pos x="341" y="78"/>
                </a:cxn>
                <a:cxn ang="0">
                  <a:pos x="449" y="84"/>
                </a:cxn>
                <a:cxn ang="0">
                  <a:pos x="568" y="84"/>
                </a:cxn>
                <a:cxn ang="0">
                  <a:pos x="694" y="90"/>
                </a:cxn>
                <a:cxn ang="0">
                  <a:pos x="825" y="90"/>
                </a:cxn>
                <a:cxn ang="0">
                  <a:pos x="951" y="90"/>
                </a:cxn>
                <a:cxn ang="0">
                  <a:pos x="951" y="6"/>
                </a:cxn>
                <a:cxn ang="0">
                  <a:pos x="831" y="6"/>
                </a:cxn>
                <a:cxn ang="0">
                  <a:pos x="772" y="6"/>
                </a:cxn>
                <a:cxn ang="0">
                  <a:pos x="700" y="0"/>
                </a:cxn>
                <a:cxn ang="0">
                  <a:pos x="700" y="0"/>
                </a:cxn>
              </a:cxnLst>
              <a:rect l="0" t="0" r="r" b="b"/>
              <a:pathLst>
                <a:path w="951" h="90">
                  <a:moveTo>
                    <a:pt x="700" y="0"/>
                  </a:moveTo>
                  <a:lnTo>
                    <a:pt x="598" y="0"/>
                  </a:lnTo>
                  <a:lnTo>
                    <a:pt x="515" y="0"/>
                  </a:lnTo>
                  <a:lnTo>
                    <a:pt x="431" y="0"/>
                  </a:lnTo>
                  <a:lnTo>
                    <a:pt x="365" y="0"/>
                  </a:lnTo>
                  <a:lnTo>
                    <a:pt x="299" y="0"/>
                  </a:lnTo>
                  <a:lnTo>
                    <a:pt x="245" y="0"/>
                  </a:lnTo>
                  <a:lnTo>
                    <a:pt x="198" y="0"/>
                  </a:lnTo>
                  <a:lnTo>
                    <a:pt x="162" y="0"/>
                  </a:lnTo>
                  <a:lnTo>
                    <a:pt x="126" y="6"/>
                  </a:lnTo>
                  <a:lnTo>
                    <a:pt x="96" y="6"/>
                  </a:lnTo>
                  <a:lnTo>
                    <a:pt x="54" y="12"/>
                  </a:lnTo>
                  <a:lnTo>
                    <a:pt x="30" y="12"/>
                  </a:lnTo>
                  <a:lnTo>
                    <a:pt x="12" y="18"/>
                  </a:lnTo>
                  <a:lnTo>
                    <a:pt x="6" y="18"/>
                  </a:lnTo>
                  <a:lnTo>
                    <a:pt x="0" y="24"/>
                  </a:lnTo>
                  <a:lnTo>
                    <a:pt x="6" y="30"/>
                  </a:lnTo>
                  <a:lnTo>
                    <a:pt x="24" y="36"/>
                  </a:lnTo>
                  <a:lnTo>
                    <a:pt x="54" y="42"/>
                  </a:lnTo>
                  <a:lnTo>
                    <a:pt x="102" y="54"/>
                  </a:lnTo>
                  <a:lnTo>
                    <a:pt x="168" y="60"/>
                  </a:lnTo>
                  <a:lnTo>
                    <a:pt x="251" y="66"/>
                  </a:lnTo>
                  <a:lnTo>
                    <a:pt x="341" y="78"/>
                  </a:lnTo>
                  <a:lnTo>
                    <a:pt x="449" y="84"/>
                  </a:lnTo>
                  <a:lnTo>
                    <a:pt x="568" y="84"/>
                  </a:lnTo>
                  <a:lnTo>
                    <a:pt x="694" y="90"/>
                  </a:lnTo>
                  <a:lnTo>
                    <a:pt x="825" y="90"/>
                  </a:lnTo>
                  <a:lnTo>
                    <a:pt x="951" y="90"/>
                  </a:lnTo>
                  <a:lnTo>
                    <a:pt x="951" y="6"/>
                  </a:lnTo>
                  <a:lnTo>
                    <a:pt x="831" y="6"/>
                  </a:lnTo>
                  <a:lnTo>
                    <a:pt x="772" y="6"/>
                  </a:lnTo>
                  <a:lnTo>
                    <a:pt x="700" y="0"/>
                  </a:lnTo>
                  <a:lnTo>
                    <a:pt x="7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4" name="Freeform 16"/>
            <p:cNvSpPr>
              <a:spLocks/>
            </p:cNvSpPr>
            <p:nvPr userDrawn="1"/>
          </p:nvSpPr>
          <p:spPr bwMode="ltGray">
            <a:xfrm>
              <a:off x="3059" y="1541"/>
              <a:ext cx="102" cy="155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12"/>
                </a:cxn>
                <a:cxn ang="0">
                  <a:pos x="30" y="72"/>
                </a:cxn>
                <a:cxn ang="0">
                  <a:pos x="30" y="155"/>
                </a:cxn>
                <a:cxn ang="0">
                  <a:pos x="72" y="155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5">
                  <a:moveTo>
                    <a:pt x="102" y="0"/>
                  </a:moveTo>
                  <a:lnTo>
                    <a:pt x="0" y="12"/>
                  </a:lnTo>
                  <a:lnTo>
                    <a:pt x="30" y="72"/>
                  </a:lnTo>
                  <a:lnTo>
                    <a:pt x="30" y="155"/>
                  </a:lnTo>
                  <a:lnTo>
                    <a:pt x="72" y="155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5" name="Freeform 17"/>
            <p:cNvSpPr>
              <a:spLocks noEditPoints="1"/>
            </p:cNvSpPr>
            <p:nvPr userDrawn="1"/>
          </p:nvSpPr>
          <p:spPr bwMode="ltGray">
            <a:xfrm>
              <a:off x="3059" y="1690"/>
              <a:ext cx="90" cy="96"/>
            </a:xfrm>
            <a:custGeom>
              <a:avLst/>
              <a:gdLst/>
              <a:ahLst/>
              <a:cxnLst>
                <a:cxn ang="0">
                  <a:pos x="48" y="96"/>
                </a:cxn>
                <a:cxn ang="0">
                  <a:pos x="72" y="72"/>
                </a:cxn>
                <a:cxn ang="0">
                  <a:pos x="84" y="48"/>
                </a:cxn>
                <a:cxn ang="0">
                  <a:pos x="90" y="36"/>
                </a:cxn>
                <a:cxn ang="0">
                  <a:pos x="84" y="24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0"/>
                </a:cxn>
                <a:cxn ang="0">
                  <a:pos x="12" y="12"/>
                </a:cxn>
                <a:cxn ang="0">
                  <a:pos x="6" y="24"/>
                </a:cxn>
                <a:cxn ang="0">
                  <a:pos x="0" y="36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8" y="96"/>
                </a:cxn>
                <a:cxn ang="0">
                  <a:pos x="48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54" y="66"/>
                </a:cxn>
                <a:cxn ang="0">
                  <a:pos x="48" y="78"/>
                </a:cxn>
                <a:cxn ang="0">
                  <a:pos x="30" y="66"/>
                </a:cxn>
                <a:cxn ang="0">
                  <a:pos x="24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90" h="96">
                  <a:moveTo>
                    <a:pt x="48" y="96"/>
                  </a:moveTo>
                  <a:lnTo>
                    <a:pt x="72" y="72"/>
                  </a:lnTo>
                  <a:lnTo>
                    <a:pt x="84" y="48"/>
                  </a:lnTo>
                  <a:lnTo>
                    <a:pt x="90" y="36"/>
                  </a:lnTo>
                  <a:lnTo>
                    <a:pt x="84" y="24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0"/>
                  </a:lnTo>
                  <a:lnTo>
                    <a:pt x="12" y="12"/>
                  </a:lnTo>
                  <a:lnTo>
                    <a:pt x="6" y="24"/>
                  </a:lnTo>
                  <a:lnTo>
                    <a:pt x="0" y="36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8" y="96"/>
                  </a:lnTo>
                  <a:lnTo>
                    <a:pt x="48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54" y="66"/>
                  </a:lnTo>
                  <a:lnTo>
                    <a:pt x="48" y="78"/>
                  </a:lnTo>
                  <a:lnTo>
                    <a:pt x="30" y="66"/>
                  </a:lnTo>
                  <a:lnTo>
                    <a:pt x="24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6" name="Freeform 18"/>
            <p:cNvSpPr>
              <a:spLocks noEditPoints="1"/>
            </p:cNvSpPr>
            <p:nvPr userDrawn="1"/>
          </p:nvSpPr>
          <p:spPr bwMode="ltGray">
            <a:xfrm>
              <a:off x="3059" y="1768"/>
              <a:ext cx="90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54" y="108"/>
                </a:cxn>
                <a:cxn ang="0">
                  <a:pos x="78" y="96"/>
                </a:cxn>
                <a:cxn ang="0">
                  <a:pos x="90" y="72"/>
                </a:cxn>
                <a:cxn ang="0">
                  <a:pos x="84" y="42"/>
                </a:cxn>
                <a:cxn ang="0">
                  <a:pos x="66" y="24"/>
                </a:cxn>
                <a:cxn ang="0">
                  <a:pos x="54" y="12"/>
                </a:cxn>
                <a:cxn ang="0">
                  <a:pos x="48" y="6"/>
                </a:cxn>
                <a:cxn ang="0">
                  <a:pos x="48" y="6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30" y="36"/>
                </a:cxn>
                <a:cxn ang="0">
                  <a:pos x="42" y="24"/>
                </a:cxn>
                <a:cxn ang="0">
                  <a:pos x="48" y="18"/>
                </a:cxn>
                <a:cxn ang="0">
                  <a:pos x="66" y="30"/>
                </a:cxn>
                <a:cxn ang="0">
                  <a:pos x="72" y="48"/>
                </a:cxn>
                <a:cxn ang="0">
                  <a:pos x="78" y="72"/>
                </a:cxn>
                <a:cxn ang="0">
                  <a:pos x="78" y="84"/>
                </a:cxn>
                <a:cxn ang="0">
                  <a:pos x="66" y="96"/>
                </a:cxn>
                <a:cxn ang="0">
                  <a:pos x="42" y="102"/>
                </a:cxn>
                <a:cxn ang="0">
                  <a:pos x="30" y="96"/>
                </a:cxn>
                <a:cxn ang="0">
                  <a:pos x="18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90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54" y="108"/>
                  </a:lnTo>
                  <a:lnTo>
                    <a:pt x="78" y="96"/>
                  </a:lnTo>
                  <a:lnTo>
                    <a:pt x="90" y="72"/>
                  </a:lnTo>
                  <a:lnTo>
                    <a:pt x="84" y="42"/>
                  </a:lnTo>
                  <a:lnTo>
                    <a:pt x="66" y="24"/>
                  </a:lnTo>
                  <a:lnTo>
                    <a:pt x="54" y="12"/>
                  </a:lnTo>
                  <a:lnTo>
                    <a:pt x="48" y="6"/>
                  </a:lnTo>
                  <a:lnTo>
                    <a:pt x="48" y="6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30" y="36"/>
                  </a:lnTo>
                  <a:lnTo>
                    <a:pt x="42" y="24"/>
                  </a:lnTo>
                  <a:lnTo>
                    <a:pt x="48" y="18"/>
                  </a:lnTo>
                  <a:lnTo>
                    <a:pt x="66" y="30"/>
                  </a:lnTo>
                  <a:lnTo>
                    <a:pt x="72" y="48"/>
                  </a:lnTo>
                  <a:lnTo>
                    <a:pt x="78" y="72"/>
                  </a:lnTo>
                  <a:lnTo>
                    <a:pt x="78" y="84"/>
                  </a:lnTo>
                  <a:lnTo>
                    <a:pt x="66" y="96"/>
                  </a:lnTo>
                  <a:lnTo>
                    <a:pt x="42" y="102"/>
                  </a:lnTo>
                  <a:lnTo>
                    <a:pt x="30" y="96"/>
                  </a:lnTo>
                  <a:lnTo>
                    <a:pt x="18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7" name="Freeform 19"/>
            <p:cNvSpPr>
              <a:spLocks/>
            </p:cNvSpPr>
            <p:nvPr userDrawn="1"/>
          </p:nvSpPr>
          <p:spPr bwMode="ltGray">
            <a:xfrm>
              <a:off x="5470" y="1205"/>
              <a:ext cx="102" cy="156"/>
            </a:xfrm>
            <a:custGeom>
              <a:avLst/>
              <a:gdLst/>
              <a:ahLst/>
              <a:cxnLst>
                <a:cxn ang="0">
                  <a:pos x="102" y="0"/>
                </a:cxn>
                <a:cxn ang="0">
                  <a:pos x="0" y="6"/>
                </a:cxn>
                <a:cxn ang="0">
                  <a:pos x="30" y="72"/>
                </a:cxn>
                <a:cxn ang="0">
                  <a:pos x="30" y="156"/>
                </a:cxn>
                <a:cxn ang="0">
                  <a:pos x="72" y="156"/>
                </a:cxn>
                <a:cxn ang="0">
                  <a:pos x="72" y="66"/>
                </a:cxn>
                <a:cxn ang="0">
                  <a:pos x="102" y="0"/>
                </a:cxn>
                <a:cxn ang="0">
                  <a:pos x="102" y="0"/>
                </a:cxn>
              </a:cxnLst>
              <a:rect l="0" t="0" r="r" b="b"/>
              <a:pathLst>
                <a:path w="102" h="156">
                  <a:moveTo>
                    <a:pt x="102" y="0"/>
                  </a:moveTo>
                  <a:lnTo>
                    <a:pt x="0" y="6"/>
                  </a:lnTo>
                  <a:lnTo>
                    <a:pt x="30" y="72"/>
                  </a:lnTo>
                  <a:lnTo>
                    <a:pt x="30" y="156"/>
                  </a:lnTo>
                  <a:lnTo>
                    <a:pt x="72" y="156"/>
                  </a:lnTo>
                  <a:lnTo>
                    <a:pt x="72" y="66"/>
                  </a:lnTo>
                  <a:lnTo>
                    <a:pt x="102" y="0"/>
                  </a:lnTo>
                  <a:lnTo>
                    <a:pt x="10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8" name="Freeform 20"/>
            <p:cNvSpPr>
              <a:spLocks noEditPoints="1"/>
            </p:cNvSpPr>
            <p:nvPr userDrawn="1"/>
          </p:nvSpPr>
          <p:spPr bwMode="ltGray">
            <a:xfrm>
              <a:off x="5476" y="1349"/>
              <a:ext cx="84" cy="96"/>
            </a:xfrm>
            <a:custGeom>
              <a:avLst/>
              <a:gdLst/>
              <a:ahLst/>
              <a:cxnLst>
                <a:cxn ang="0">
                  <a:pos x="42" y="96"/>
                </a:cxn>
                <a:cxn ang="0">
                  <a:pos x="66" y="78"/>
                </a:cxn>
                <a:cxn ang="0">
                  <a:pos x="84" y="54"/>
                </a:cxn>
                <a:cxn ang="0">
                  <a:pos x="84" y="30"/>
                </a:cxn>
                <a:cxn ang="0">
                  <a:pos x="66" y="6"/>
                </a:cxn>
                <a:cxn ang="0">
                  <a:pos x="42" y="0"/>
                </a:cxn>
                <a:cxn ang="0">
                  <a:pos x="24" y="6"/>
                </a:cxn>
                <a:cxn ang="0">
                  <a:pos x="12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12" y="66"/>
                </a:cxn>
                <a:cxn ang="0">
                  <a:pos x="30" y="84"/>
                </a:cxn>
                <a:cxn ang="0">
                  <a:pos x="42" y="96"/>
                </a:cxn>
                <a:cxn ang="0">
                  <a:pos x="42" y="96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4"/>
                </a:cxn>
                <a:cxn ang="0">
                  <a:pos x="54" y="72"/>
                </a:cxn>
                <a:cxn ang="0">
                  <a:pos x="42" y="84"/>
                </a:cxn>
                <a:cxn ang="0">
                  <a:pos x="42" y="84"/>
                </a:cxn>
                <a:cxn ang="0">
                  <a:pos x="30" y="72"/>
                </a:cxn>
                <a:cxn ang="0">
                  <a:pos x="18" y="54"/>
                </a:cxn>
                <a:cxn ang="0">
                  <a:pos x="18" y="30"/>
                </a:cxn>
                <a:cxn ang="0">
                  <a:pos x="30" y="18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6">
                  <a:moveTo>
                    <a:pt x="42" y="96"/>
                  </a:moveTo>
                  <a:lnTo>
                    <a:pt x="66" y="78"/>
                  </a:lnTo>
                  <a:lnTo>
                    <a:pt x="84" y="54"/>
                  </a:lnTo>
                  <a:lnTo>
                    <a:pt x="84" y="30"/>
                  </a:lnTo>
                  <a:lnTo>
                    <a:pt x="66" y="6"/>
                  </a:lnTo>
                  <a:lnTo>
                    <a:pt x="42" y="0"/>
                  </a:lnTo>
                  <a:lnTo>
                    <a:pt x="24" y="6"/>
                  </a:lnTo>
                  <a:lnTo>
                    <a:pt x="12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12" y="66"/>
                  </a:lnTo>
                  <a:lnTo>
                    <a:pt x="30" y="84"/>
                  </a:lnTo>
                  <a:lnTo>
                    <a:pt x="42" y="96"/>
                  </a:lnTo>
                  <a:lnTo>
                    <a:pt x="42" y="96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4"/>
                  </a:lnTo>
                  <a:lnTo>
                    <a:pt x="54" y="72"/>
                  </a:lnTo>
                  <a:lnTo>
                    <a:pt x="42" y="84"/>
                  </a:lnTo>
                  <a:lnTo>
                    <a:pt x="42" y="84"/>
                  </a:lnTo>
                  <a:lnTo>
                    <a:pt x="30" y="72"/>
                  </a:lnTo>
                  <a:lnTo>
                    <a:pt x="18" y="54"/>
                  </a:lnTo>
                  <a:lnTo>
                    <a:pt x="18" y="30"/>
                  </a:lnTo>
                  <a:lnTo>
                    <a:pt x="30" y="18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09" name="Freeform 21"/>
            <p:cNvSpPr>
              <a:spLocks noEditPoints="1"/>
            </p:cNvSpPr>
            <p:nvPr userDrawn="1"/>
          </p:nvSpPr>
          <p:spPr bwMode="ltGray">
            <a:xfrm>
              <a:off x="5470" y="1433"/>
              <a:ext cx="90" cy="108"/>
            </a:xfrm>
            <a:custGeom>
              <a:avLst/>
              <a:gdLst/>
              <a:ahLst/>
              <a:cxnLst>
                <a:cxn ang="0">
                  <a:pos x="6" y="90"/>
                </a:cxn>
                <a:cxn ang="0">
                  <a:pos x="18" y="102"/>
                </a:cxn>
                <a:cxn ang="0">
                  <a:pos x="30" y="108"/>
                </a:cxn>
                <a:cxn ang="0">
                  <a:pos x="60" y="108"/>
                </a:cxn>
                <a:cxn ang="0">
                  <a:pos x="84" y="96"/>
                </a:cxn>
                <a:cxn ang="0">
                  <a:pos x="90" y="84"/>
                </a:cxn>
                <a:cxn ang="0">
                  <a:pos x="90" y="66"/>
                </a:cxn>
                <a:cxn ang="0">
                  <a:pos x="84" y="36"/>
                </a:cxn>
                <a:cxn ang="0">
                  <a:pos x="72" y="18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54" y="0"/>
                </a:cxn>
                <a:cxn ang="0">
                  <a:pos x="48" y="0"/>
                </a:cxn>
                <a:cxn ang="0">
                  <a:pos x="24" y="24"/>
                </a:cxn>
                <a:cxn ang="0">
                  <a:pos x="12" y="48"/>
                </a:cxn>
                <a:cxn ang="0">
                  <a:pos x="0" y="66"/>
                </a:cxn>
                <a:cxn ang="0">
                  <a:pos x="6" y="90"/>
                </a:cxn>
                <a:cxn ang="0">
                  <a:pos x="6" y="90"/>
                </a:cxn>
                <a:cxn ang="0">
                  <a:pos x="18" y="66"/>
                </a:cxn>
                <a:cxn ang="0">
                  <a:pos x="24" y="48"/>
                </a:cxn>
                <a:cxn ang="0">
                  <a:pos x="36" y="30"/>
                </a:cxn>
                <a:cxn ang="0">
                  <a:pos x="42" y="18"/>
                </a:cxn>
                <a:cxn ang="0">
                  <a:pos x="48" y="12"/>
                </a:cxn>
                <a:cxn ang="0">
                  <a:pos x="78" y="42"/>
                </a:cxn>
                <a:cxn ang="0">
                  <a:pos x="84" y="66"/>
                </a:cxn>
                <a:cxn ang="0">
                  <a:pos x="66" y="90"/>
                </a:cxn>
                <a:cxn ang="0">
                  <a:pos x="54" y="96"/>
                </a:cxn>
                <a:cxn ang="0">
                  <a:pos x="42" y="96"/>
                </a:cxn>
                <a:cxn ang="0">
                  <a:pos x="30" y="96"/>
                </a:cxn>
                <a:cxn ang="0">
                  <a:pos x="24" y="84"/>
                </a:cxn>
                <a:cxn ang="0">
                  <a:pos x="18" y="78"/>
                </a:cxn>
                <a:cxn ang="0">
                  <a:pos x="18" y="66"/>
                </a:cxn>
                <a:cxn ang="0">
                  <a:pos x="18" y="66"/>
                </a:cxn>
              </a:cxnLst>
              <a:rect l="0" t="0" r="r" b="b"/>
              <a:pathLst>
                <a:path w="90" h="108">
                  <a:moveTo>
                    <a:pt x="6" y="90"/>
                  </a:moveTo>
                  <a:lnTo>
                    <a:pt x="18" y="102"/>
                  </a:lnTo>
                  <a:lnTo>
                    <a:pt x="30" y="108"/>
                  </a:lnTo>
                  <a:lnTo>
                    <a:pt x="60" y="108"/>
                  </a:lnTo>
                  <a:lnTo>
                    <a:pt x="84" y="96"/>
                  </a:lnTo>
                  <a:lnTo>
                    <a:pt x="90" y="84"/>
                  </a:lnTo>
                  <a:lnTo>
                    <a:pt x="90" y="66"/>
                  </a:lnTo>
                  <a:lnTo>
                    <a:pt x="84" y="36"/>
                  </a:lnTo>
                  <a:lnTo>
                    <a:pt x="72" y="18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54" y="0"/>
                  </a:lnTo>
                  <a:lnTo>
                    <a:pt x="48" y="0"/>
                  </a:lnTo>
                  <a:lnTo>
                    <a:pt x="24" y="24"/>
                  </a:lnTo>
                  <a:lnTo>
                    <a:pt x="12" y="48"/>
                  </a:lnTo>
                  <a:lnTo>
                    <a:pt x="0" y="66"/>
                  </a:lnTo>
                  <a:lnTo>
                    <a:pt x="6" y="90"/>
                  </a:lnTo>
                  <a:lnTo>
                    <a:pt x="6" y="90"/>
                  </a:lnTo>
                  <a:close/>
                  <a:moveTo>
                    <a:pt x="18" y="66"/>
                  </a:moveTo>
                  <a:lnTo>
                    <a:pt x="24" y="48"/>
                  </a:lnTo>
                  <a:lnTo>
                    <a:pt x="36" y="30"/>
                  </a:lnTo>
                  <a:lnTo>
                    <a:pt x="42" y="18"/>
                  </a:lnTo>
                  <a:lnTo>
                    <a:pt x="48" y="12"/>
                  </a:lnTo>
                  <a:lnTo>
                    <a:pt x="78" y="42"/>
                  </a:lnTo>
                  <a:lnTo>
                    <a:pt x="84" y="66"/>
                  </a:lnTo>
                  <a:lnTo>
                    <a:pt x="66" y="90"/>
                  </a:lnTo>
                  <a:lnTo>
                    <a:pt x="54" y="96"/>
                  </a:lnTo>
                  <a:lnTo>
                    <a:pt x="42" y="96"/>
                  </a:lnTo>
                  <a:lnTo>
                    <a:pt x="30" y="96"/>
                  </a:lnTo>
                  <a:lnTo>
                    <a:pt x="24" y="84"/>
                  </a:lnTo>
                  <a:lnTo>
                    <a:pt x="18" y="78"/>
                  </a:lnTo>
                  <a:lnTo>
                    <a:pt x="18" y="66"/>
                  </a:lnTo>
                  <a:lnTo>
                    <a:pt x="18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0" name="Freeform 22"/>
            <p:cNvSpPr>
              <a:spLocks noEditPoints="1"/>
            </p:cNvSpPr>
            <p:nvPr userDrawn="1"/>
          </p:nvSpPr>
          <p:spPr bwMode="ltGray">
            <a:xfrm>
              <a:off x="5428" y="3525"/>
              <a:ext cx="66" cy="96"/>
            </a:xfrm>
            <a:custGeom>
              <a:avLst/>
              <a:gdLst/>
              <a:ahLst/>
              <a:cxnLst>
                <a:cxn ang="0">
                  <a:pos x="30" y="96"/>
                </a:cxn>
                <a:cxn ang="0">
                  <a:pos x="54" y="72"/>
                </a:cxn>
                <a:cxn ang="0">
                  <a:pos x="66" y="48"/>
                </a:cxn>
                <a:cxn ang="0">
                  <a:pos x="66" y="24"/>
                </a:cxn>
                <a:cxn ang="0">
                  <a:pos x="54" y="6"/>
                </a:cxn>
                <a:cxn ang="0">
                  <a:pos x="30" y="0"/>
                </a:cxn>
                <a:cxn ang="0">
                  <a:pos x="18" y="0"/>
                </a:cxn>
                <a:cxn ang="0">
                  <a:pos x="6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18" y="84"/>
                </a:cxn>
                <a:cxn ang="0">
                  <a:pos x="30" y="96"/>
                </a:cxn>
                <a:cxn ang="0">
                  <a:pos x="30" y="96"/>
                </a:cxn>
                <a:cxn ang="0">
                  <a:pos x="30" y="12"/>
                </a:cxn>
                <a:cxn ang="0">
                  <a:pos x="48" y="18"/>
                </a:cxn>
                <a:cxn ang="0">
                  <a:pos x="54" y="24"/>
                </a:cxn>
                <a:cxn ang="0">
                  <a:pos x="54" y="36"/>
                </a:cxn>
                <a:cxn ang="0">
                  <a:pos x="48" y="48"/>
                </a:cxn>
                <a:cxn ang="0">
                  <a:pos x="36" y="66"/>
                </a:cxn>
                <a:cxn ang="0">
                  <a:pos x="30" y="78"/>
                </a:cxn>
                <a:cxn ang="0">
                  <a:pos x="18" y="66"/>
                </a:cxn>
                <a:cxn ang="0">
                  <a:pos x="12" y="48"/>
                </a:cxn>
                <a:cxn ang="0">
                  <a:pos x="6" y="30"/>
                </a:cxn>
                <a:cxn ang="0">
                  <a:pos x="18" y="12"/>
                </a:cxn>
                <a:cxn ang="0">
                  <a:pos x="30" y="12"/>
                </a:cxn>
                <a:cxn ang="0">
                  <a:pos x="30" y="12"/>
                </a:cxn>
              </a:cxnLst>
              <a:rect l="0" t="0" r="r" b="b"/>
              <a:pathLst>
                <a:path w="66" h="96">
                  <a:moveTo>
                    <a:pt x="30" y="96"/>
                  </a:moveTo>
                  <a:lnTo>
                    <a:pt x="54" y="72"/>
                  </a:lnTo>
                  <a:lnTo>
                    <a:pt x="66" y="48"/>
                  </a:lnTo>
                  <a:lnTo>
                    <a:pt x="66" y="24"/>
                  </a:lnTo>
                  <a:lnTo>
                    <a:pt x="54" y="6"/>
                  </a:lnTo>
                  <a:lnTo>
                    <a:pt x="30" y="0"/>
                  </a:lnTo>
                  <a:lnTo>
                    <a:pt x="18" y="0"/>
                  </a:lnTo>
                  <a:lnTo>
                    <a:pt x="6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18" y="84"/>
                  </a:lnTo>
                  <a:lnTo>
                    <a:pt x="30" y="96"/>
                  </a:lnTo>
                  <a:lnTo>
                    <a:pt x="30" y="96"/>
                  </a:lnTo>
                  <a:close/>
                  <a:moveTo>
                    <a:pt x="30" y="12"/>
                  </a:moveTo>
                  <a:lnTo>
                    <a:pt x="48" y="18"/>
                  </a:lnTo>
                  <a:lnTo>
                    <a:pt x="54" y="24"/>
                  </a:lnTo>
                  <a:lnTo>
                    <a:pt x="54" y="36"/>
                  </a:lnTo>
                  <a:lnTo>
                    <a:pt x="48" y="48"/>
                  </a:lnTo>
                  <a:lnTo>
                    <a:pt x="36" y="66"/>
                  </a:lnTo>
                  <a:lnTo>
                    <a:pt x="30" y="78"/>
                  </a:lnTo>
                  <a:lnTo>
                    <a:pt x="18" y="66"/>
                  </a:lnTo>
                  <a:lnTo>
                    <a:pt x="12" y="48"/>
                  </a:lnTo>
                  <a:lnTo>
                    <a:pt x="6" y="30"/>
                  </a:lnTo>
                  <a:lnTo>
                    <a:pt x="18" y="12"/>
                  </a:lnTo>
                  <a:lnTo>
                    <a:pt x="30" y="12"/>
                  </a:lnTo>
                  <a:lnTo>
                    <a:pt x="30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1" name="Freeform 23"/>
            <p:cNvSpPr>
              <a:spLocks/>
            </p:cNvSpPr>
            <p:nvPr userDrawn="1"/>
          </p:nvSpPr>
          <p:spPr bwMode="ltGray">
            <a:xfrm>
              <a:off x="3017" y="1127"/>
              <a:ext cx="2603" cy="444"/>
            </a:xfrm>
            <a:custGeom>
              <a:avLst/>
              <a:gdLst/>
              <a:ahLst/>
              <a:cxnLst>
                <a:cxn ang="0">
                  <a:pos x="2577" y="0"/>
                </a:cxn>
                <a:cxn ang="0">
                  <a:pos x="2594" y="72"/>
                </a:cxn>
                <a:cxn ang="0">
                  <a:pos x="6" y="444"/>
                </a:cxn>
                <a:cxn ang="0">
                  <a:pos x="0" y="396"/>
                </a:cxn>
                <a:cxn ang="0">
                  <a:pos x="1225" y="96"/>
                </a:cxn>
                <a:cxn ang="0">
                  <a:pos x="1351" y="78"/>
                </a:cxn>
                <a:cxn ang="0">
                  <a:pos x="2577" y="0"/>
                </a:cxn>
                <a:cxn ang="0">
                  <a:pos x="2577" y="0"/>
                </a:cxn>
              </a:cxnLst>
              <a:rect l="0" t="0" r="r" b="b"/>
              <a:pathLst>
                <a:path w="2594" h="444">
                  <a:moveTo>
                    <a:pt x="2577" y="0"/>
                  </a:moveTo>
                  <a:lnTo>
                    <a:pt x="2594" y="72"/>
                  </a:lnTo>
                  <a:lnTo>
                    <a:pt x="6" y="444"/>
                  </a:lnTo>
                  <a:lnTo>
                    <a:pt x="0" y="396"/>
                  </a:lnTo>
                  <a:lnTo>
                    <a:pt x="1225" y="96"/>
                  </a:lnTo>
                  <a:lnTo>
                    <a:pt x="1351" y="78"/>
                  </a:lnTo>
                  <a:lnTo>
                    <a:pt x="2577" y="0"/>
                  </a:lnTo>
                  <a:lnTo>
                    <a:pt x="25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2" name="Freeform 24"/>
            <p:cNvSpPr>
              <a:spLocks noEditPoints="1"/>
            </p:cNvSpPr>
            <p:nvPr userDrawn="1"/>
          </p:nvSpPr>
          <p:spPr bwMode="ltGray">
            <a:xfrm>
              <a:off x="2934" y="3773"/>
              <a:ext cx="84" cy="95"/>
            </a:xfrm>
            <a:custGeom>
              <a:avLst/>
              <a:gdLst/>
              <a:ahLst/>
              <a:cxnLst>
                <a:cxn ang="0">
                  <a:pos x="36" y="95"/>
                </a:cxn>
                <a:cxn ang="0">
                  <a:pos x="60" y="77"/>
                </a:cxn>
                <a:cxn ang="0">
                  <a:pos x="78" y="53"/>
                </a:cxn>
                <a:cxn ang="0">
                  <a:pos x="84" y="42"/>
                </a:cxn>
                <a:cxn ang="0">
                  <a:pos x="84" y="30"/>
                </a:cxn>
                <a:cxn ang="0">
                  <a:pos x="72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12" y="12"/>
                </a:cxn>
                <a:cxn ang="0">
                  <a:pos x="0" y="24"/>
                </a:cxn>
                <a:cxn ang="0">
                  <a:pos x="0" y="36"/>
                </a:cxn>
                <a:cxn ang="0">
                  <a:pos x="6" y="59"/>
                </a:cxn>
                <a:cxn ang="0">
                  <a:pos x="24" y="83"/>
                </a:cxn>
                <a:cxn ang="0">
                  <a:pos x="36" y="95"/>
                </a:cxn>
                <a:cxn ang="0">
                  <a:pos x="36" y="95"/>
                </a:cxn>
                <a:cxn ang="0">
                  <a:pos x="48" y="12"/>
                </a:cxn>
                <a:cxn ang="0">
                  <a:pos x="66" y="18"/>
                </a:cxn>
                <a:cxn ang="0">
                  <a:pos x="72" y="30"/>
                </a:cxn>
                <a:cxn ang="0">
                  <a:pos x="72" y="42"/>
                </a:cxn>
                <a:cxn ang="0">
                  <a:pos x="66" y="53"/>
                </a:cxn>
                <a:cxn ang="0">
                  <a:pos x="48" y="71"/>
                </a:cxn>
                <a:cxn ang="0">
                  <a:pos x="42" y="77"/>
                </a:cxn>
                <a:cxn ang="0">
                  <a:pos x="36" y="77"/>
                </a:cxn>
                <a:cxn ang="0">
                  <a:pos x="24" y="65"/>
                </a:cxn>
                <a:cxn ang="0">
                  <a:pos x="18" y="48"/>
                </a:cxn>
                <a:cxn ang="0">
                  <a:pos x="18" y="30"/>
                </a:cxn>
                <a:cxn ang="0">
                  <a:pos x="30" y="12"/>
                </a:cxn>
                <a:cxn ang="0">
                  <a:pos x="48" y="12"/>
                </a:cxn>
                <a:cxn ang="0">
                  <a:pos x="48" y="12"/>
                </a:cxn>
              </a:cxnLst>
              <a:rect l="0" t="0" r="r" b="b"/>
              <a:pathLst>
                <a:path w="84" h="95">
                  <a:moveTo>
                    <a:pt x="36" y="95"/>
                  </a:moveTo>
                  <a:lnTo>
                    <a:pt x="60" y="77"/>
                  </a:lnTo>
                  <a:lnTo>
                    <a:pt x="78" y="53"/>
                  </a:lnTo>
                  <a:lnTo>
                    <a:pt x="84" y="42"/>
                  </a:lnTo>
                  <a:lnTo>
                    <a:pt x="84" y="30"/>
                  </a:lnTo>
                  <a:lnTo>
                    <a:pt x="72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12" y="12"/>
                  </a:lnTo>
                  <a:lnTo>
                    <a:pt x="0" y="24"/>
                  </a:lnTo>
                  <a:lnTo>
                    <a:pt x="0" y="36"/>
                  </a:lnTo>
                  <a:lnTo>
                    <a:pt x="6" y="59"/>
                  </a:lnTo>
                  <a:lnTo>
                    <a:pt x="24" y="83"/>
                  </a:lnTo>
                  <a:lnTo>
                    <a:pt x="36" y="95"/>
                  </a:lnTo>
                  <a:lnTo>
                    <a:pt x="36" y="95"/>
                  </a:lnTo>
                  <a:close/>
                  <a:moveTo>
                    <a:pt x="48" y="12"/>
                  </a:moveTo>
                  <a:lnTo>
                    <a:pt x="66" y="18"/>
                  </a:lnTo>
                  <a:lnTo>
                    <a:pt x="72" y="30"/>
                  </a:lnTo>
                  <a:lnTo>
                    <a:pt x="72" y="42"/>
                  </a:lnTo>
                  <a:lnTo>
                    <a:pt x="66" y="53"/>
                  </a:lnTo>
                  <a:lnTo>
                    <a:pt x="48" y="71"/>
                  </a:lnTo>
                  <a:lnTo>
                    <a:pt x="42" y="77"/>
                  </a:lnTo>
                  <a:lnTo>
                    <a:pt x="36" y="77"/>
                  </a:lnTo>
                  <a:lnTo>
                    <a:pt x="24" y="65"/>
                  </a:lnTo>
                  <a:lnTo>
                    <a:pt x="18" y="48"/>
                  </a:lnTo>
                  <a:lnTo>
                    <a:pt x="18" y="30"/>
                  </a:lnTo>
                  <a:lnTo>
                    <a:pt x="30" y="12"/>
                  </a:lnTo>
                  <a:lnTo>
                    <a:pt x="48" y="12"/>
                  </a:lnTo>
                  <a:lnTo>
                    <a:pt x="48" y="1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3" name="Freeform 25"/>
            <p:cNvSpPr>
              <a:spLocks noEditPoints="1"/>
            </p:cNvSpPr>
            <p:nvPr userDrawn="1"/>
          </p:nvSpPr>
          <p:spPr bwMode="ltGray">
            <a:xfrm>
              <a:off x="3779" y="3872"/>
              <a:ext cx="90" cy="108"/>
            </a:xfrm>
            <a:custGeom>
              <a:avLst/>
              <a:gdLst/>
              <a:ahLst/>
              <a:cxnLst>
                <a:cxn ang="0">
                  <a:pos x="12" y="96"/>
                </a:cxn>
                <a:cxn ang="0">
                  <a:pos x="24" y="108"/>
                </a:cxn>
                <a:cxn ang="0">
                  <a:pos x="42" y="108"/>
                </a:cxn>
                <a:cxn ang="0">
                  <a:pos x="66" y="102"/>
                </a:cxn>
                <a:cxn ang="0">
                  <a:pos x="84" y="78"/>
                </a:cxn>
                <a:cxn ang="0">
                  <a:pos x="90" y="66"/>
                </a:cxn>
                <a:cxn ang="0">
                  <a:pos x="84" y="48"/>
                </a:cxn>
                <a:cxn ang="0">
                  <a:pos x="66" y="24"/>
                </a:cxn>
                <a:cxn ang="0">
                  <a:pos x="48" y="12"/>
                </a:cxn>
                <a:cxn ang="0">
                  <a:pos x="36" y="0"/>
                </a:cxn>
                <a:cxn ang="0">
                  <a:pos x="30" y="0"/>
                </a:cxn>
                <a:cxn ang="0">
                  <a:pos x="30" y="0"/>
                </a:cxn>
                <a:cxn ang="0">
                  <a:pos x="24" y="0"/>
                </a:cxn>
                <a:cxn ang="0">
                  <a:pos x="12" y="30"/>
                </a:cxn>
                <a:cxn ang="0">
                  <a:pos x="0" y="54"/>
                </a:cxn>
                <a:cxn ang="0">
                  <a:pos x="0" y="78"/>
                </a:cxn>
                <a:cxn ang="0">
                  <a:pos x="12" y="96"/>
                </a:cxn>
                <a:cxn ang="0">
                  <a:pos x="12" y="96"/>
                </a:cxn>
                <a:cxn ang="0">
                  <a:pos x="12" y="72"/>
                </a:cxn>
                <a:cxn ang="0">
                  <a:pos x="18" y="54"/>
                </a:cxn>
                <a:cxn ang="0">
                  <a:pos x="24" y="36"/>
                </a:cxn>
                <a:cxn ang="0">
                  <a:pos x="30" y="18"/>
                </a:cxn>
                <a:cxn ang="0">
                  <a:pos x="30" y="12"/>
                </a:cxn>
                <a:cxn ang="0">
                  <a:pos x="48" y="24"/>
                </a:cxn>
                <a:cxn ang="0">
                  <a:pos x="66" y="36"/>
                </a:cxn>
                <a:cxn ang="0">
                  <a:pos x="78" y="54"/>
                </a:cxn>
                <a:cxn ang="0">
                  <a:pos x="78" y="72"/>
                </a:cxn>
                <a:cxn ang="0">
                  <a:pos x="72" y="84"/>
                </a:cxn>
                <a:cxn ang="0">
                  <a:pos x="48" y="96"/>
                </a:cxn>
                <a:cxn ang="0">
                  <a:pos x="36" y="96"/>
                </a:cxn>
                <a:cxn ang="0">
                  <a:pos x="24" y="90"/>
                </a:cxn>
                <a:cxn ang="0">
                  <a:pos x="18" y="84"/>
                </a:cxn>
                <a:cxn ang="0">
                  <a:pos x="12" y="72"/>
                </a:cxn>
                <a:cxn ang="0">
                  <a:pos x="12" y="72"/>
                </a:cxn>
              </a:cxnLst>
              <a:rect l="0" t="0" r="r" b="b"/>
              <a:pathLst>
                <a:path w="90" h="108">
                  <a:moveTo>
                    <a:pt x="12" y="96"/>
                  </a:moveTo>
                  <a:lnTo>
                    <a:pt x="24" y="108"/>
                  </a:lnTo>
                  <a:lnTo>
                    <a:pt x="42" y="108"/>
                  </a:lnTo>
                  <a:lnTo>
                    <a:pt x="66" y="102"/>
                  </a:lnTo>
                  <a:lnTo>
                    <a:pt x="84" y="78"/>
                  </a:lnTo>
                  <a:lnTo>
                    <a:pt x="90" y="66"/>
                  </a:lnTo>
                  <a:lnTo>
                    <a:pt x="84" y="48"/>
                  </a:lnTo>
                  <a:lnTo>
                    <a:pt x="66" y="24"/>
                  </a:lnTo>
                  <a:lnTo>
                    <a:pt x="48" y="12"/>
                  </a:lnTo>
                  <a:lnTo>
                    <a:pt x="36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4" y="0"/>
                  </a:lnTo>
                  <a:lnTo>
                    <a:pt x="12" y="30"/>
                  </a:lnTo>
                  <a:lnTo>
                    <a:pt x="0" y="54"/>
                  </a:lnTo>
                  <a:lnTo>
                    <a:pt x="0" y="78"/>
                  </a:lnTo>
                  <a:lnTo>
                    <a:pt x="12" y="96"/>
                  </a:lnTo>
                  <a:lnTo>
                    <a:pt x="12" y="96"/>
                  </a:lnTo>
                  <a:close/>
                  <a:moveTo>
                    <a:pt x="12" y="72"/>
                  </a:moveTo>
                  <a:lnTo>
                    <a:pt x="18" y="54"/>
                  </a:lnTo>
                  <a:lnTo>
                    <a:pt x="24" y="36"/>
                  </a:lnTo>
                  <a:lnTo>
                    <a:pt x="30" y="18"/>
                  </a:lnTo>
                  <a:lnTo>
                    <a:pt x="30" y="12"/>
                  </a:lnTo>
                  <a:lnTo>
                    <a:pt x="48" y="24"/>
                  </a:lnTo>
                  <a:lnTo>
                    <a:pt x="66" y="36"/>
                  </a:lnTo>
                  <a:lnTo>
                    <a:pt x="78" y="54"/>
                  </a:lnTo>
                  <a:lnTo>
                    <a:pt x="78" y="72"/>
                  </a:lnTo>
                  <a:lnTo>
                    <a:pt x="72" y="84"/>
                  </a:lnTo>
                  <a:lnTo>
                    <a:pt x="48" y="96"/>
                  </a:lnTo>
                  <a:lnTo>
                    <a:pt x="36" y="96"/>
                  </a:lnTo>
                  <a:lnTo>
                    <a:pt x="24" y="90"/>
                  </a:lnTo>
                  <a:lnTo>
                    <a:pt x="18" y="84"/>
                  </a:lnTo>
                  <a:lnTo>
                    <a:pt x="12" y="72"/>
                  </a:lnTo>
                  <a:lnTo>
                    <a:pt x="12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4" name="Freeform 26"/>
            <p:cNvSpPr>
              <a:spLocks noEditPoints="1"/>
            </p:cNvSpPr>
            <p:nvPr userDrawn="1"/>
          </p:nvSpPr>
          <p:spPr bwMode="ltGray">
            <a:xfrm>
              <a:off x="2400" y="3872"/>
              <a:ext cx="72" cy="90"/>
            </a:xfrm>
            <a:custGeom>
              <a:avLst/>
              <a:gdLst/>
              <a:ahLst/>
              <a:cxnLst>
                <a:cxn ang="0">
                  <a:pos x="71" y="90"/>
                </a:cxn>
                <a:cxn ang="0">
                  <a:pos x="71" y="60"/>
                </a:cxn>
                <a:cxn ang="0">
                  <a:pos x="71" y="36"/>
                </a:cxn>
                <a:cxn ang="0">
                  <a:pos x="60" y="12"/>
                </a:cxn>
                <a:cxn ang="0">
                  <a:pos x="36" y="0"/>
                </a:cxn>
                <a:cxn ang="0">
                  <a:pos x="12" y="12"/>
                </a:cxn>
                <a:cxn ang="0">
                  <a:pos x="0" y="36"/>
                </a:cxn>
                <a:cxn ang="0">
                  <a:pos x="6" y="60"/>
                </a:cxn>
                <a:cxn ang="0">
                  <a:pos x="30" y="78"/>
                </a:cxn>
                <a:cxn ang="0">
                  <a:pos x="54" y="90"/>
                </a:cxn>
                <a:cxn ang="0">
                  <a:pos x="71" y="90"/>
                </a:cxn>
                <a:cxn ang="0">
                  <a:pos x="71" y="90"/>
                </a:cxn>
                <a:cxn ang="0">
                  <a:pos x="24" y="18"/>
                </a:cxn>
                <a:cxn ang="0">
                  <a:pos x="42" y="18"/>
                </a:cxn>
                <a:cxn ang="0">
                  <a:pos x="54" y="18"/>
                </a:cxn>
                <a:cxn ang="0">
                  <a:pos x="60" y="42"/>
                </a:cxn>
                <a:cxn ang="0">
                  <a:pos x="60" y="66"/>
                </a:cxn>
                <a:cxn ang="0">
                  <a:pos x="60" y="72"/>
                </a:cxn>
                <a:cxn ang="0">
                  <a:pos x="60" y="78"/>
                </a:cxn>
                <a:cxn ang="0">
                  <a:pos x="42" y="72"/>
                </a:cxn>
                <a:cxn ang="0">
                  <a:pos x="24" y="66"/>
                </a:cxn>
                <a:cxn ang="0">
                  <a:pos x="12" y="48"/>
                </a:cxn>
                <a:cxn ang="0">
                  <a:pos x="12" y="30"/>
                </a:cxn>
                <a:cxn ang="0">
                  <a:pos x="24" y="18"/>
                </a:cxn>
                <a:cxn ang="0">
                  <a:pos x="24" y="18"/>
                </a:cxn>
              </a:cxnLst>
              <a:rect l="0" t="0" r="r" b="b"/>
              <a:pathLst>
                <a:path w="71" h="90">
                  <a:moveTo>
                    <a:pt x="71" y="90"/>
                  </a:moveTo>
                  <a:lnTo>
                    <a:pt x="71" y="60"/>
                  </a:lnTo>
                  <a:lnTo>
                    <a:pt x="71" y="36"/>
                  </a:lnTo>
                  <a:lnTo>
                    <a:pt x="60" y="12"/>
                  </a:lnTo>
                  <a:lnTo>
                    <a:pt x="36" y="0"/>
                  </a:lnTo>
                  <a:lnTo>
                    <a:pt x="12" y="12"/>
                  </a:lnTo>
                  <a:lnTo>
                    <a:pt x="0" y="36"/>
                  </a:lnTo>
                  <a:lnTo>
                    <a:pt x="6" y="60"/>
                  </a:lnTo>
                  <a:lnTo>
                    <a:pt x="30" y="78"/>
                  </a:lnTo>
                  <a:lnTo>
                    <a:pt x="54" y="90"/>
                  </a:lnTo>
                  <a:lnTo>
                    <a:pt x="71" y="90"/>
                  </a:lnTo>
                  <a:lnTo>
                    <a:pt x="71" y="90"/>
                  </a:lnTo>
                  <a:close/>
                  <a:moveTo>
                    <a:pt x="24" y="18"/>
                  </a:moveTo>
                  <a:lnTo>
                    <a:pt x="42" y="18"/>
                  </a:lnTo>
                  <a:lnTo>
                    <a:pt x="54" y="18"/>
                  </a:lnTo>
                  <a:lnTo>
                    <a:pt x="60" y="42"/>
                  </a:lnTo>
                  <a:lnTo>
                    <a:pt x="60" y="66"/>
                  </a:lnTo>
                  <a:lnTo>
                    <a:pt x="60" y="72"/>
                  </a:lnTo>
                  <a:lnTo>
                    <a:pt x="60" y="78"/>
                  </a:lnTo>
                  <a:lnTo>
                    <a:pt x="42" y="72"/>
                  </a:lnTo>
                  <a:lnTo>
                    <a:pt x="24" y="66"/>
                  </a:lnTo>
                  <a:lnTo>
                    <a:pt x="12" y="48"/>
                  </a:lnTo>
                  <a:lnTo>
                    <a:pt x="12" y="30"/>
                  </a:lnTo>
                  <a:lnTo>
                    <a:pt x="24" y="18"/>
                  </a:lnTo>
                  <a:lnTo>
                    <a:pt x="24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5" name="Oval 27"/>
            <p:cNvSpPr>
              <a:spLocks noChangeArrowheads="1"/>
            </p:cNvSpPr>
            <p:nvPr userDrawn="1"/>
          </p:nvSpPr>
          <p:spPr bwMode="ltGray">
            <a:xfrm>
              <a:off x="2444" y="3838"/>
              <a:ext cx="1380" cy="389"/>
            </a:xfrm>
            <a:prstGeom prst="ellipse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6" name="Oval 28"/>
            <p:cNvSpPr>
              <a:spLocks noChangeArrowheads="1"/>
            </p:cNvSpPr>
            <p:nvPr userDrawn="1"/>
          </p:nvSpPr>
          <p:spPr bwMode="ltGray">
            <a:xfrm>
              <a:off x="2394" y="3834"/>
              <a:ext cx="1502" cy="288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7" name="Oval 29"/>
            <p:cNvSpPr>
              <a:spLocks noChangeArrowheads="1"/>
            </p:cNvSpPr>
            <p:nvPr userDrawn="1"/>
          </p:nvSpPr>
          <p:spPr bwMode="ltGray">
            <a:xfrm>
              <a:off x="2441" y="3860"/>
              <a:ext cx="1425" cy="22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8" name="Freeform 30"/>
            <p:cNvSpPr>
              <a:spLocks noEditPoints="1"/>
            </p:cNvSpPr>
            <p:nvPr userDrawn="1"/>
          </p:nvSpPr>
          <p:spPr bwMode="ltGray">
            <a:xfrm>
              <a:off x="3743" y="3788"/>
              <a:ext cx="90" cy="96"/>
            </a:xfrm>
            <a:custGeom>
              <a:avLst/>
              <a:gdLst/>
              <a:ahLst/>
              <a:cxnLst>
                <a:cxn ang="0">
                  <a:pos x="66" y="96"/>
                </a:cxn>
                <a:cxn ang="0">
                  <a:pos x="78" y="66"/>
                </a:cxn>
                <a:cxn ang="0">
                  <a:pos x="90" y="42"/>
                </a:cxn>
                <a:cxn ang="0">
                  <a:pos x="78" y="18"/>
                </a:cxn>
                <a:cxn ang="0">
                  <a:pos x="60" y="0"/>
                </a:cxn>
                <a:cxn ang="0">
                  <a:pos x="30" y="6"/>
                </a:cxn>
                <a:cxn ang="0">
                  <a:pos x="18" y="18"/>
                </a:cxn>
                <a:cxn ang="0">
                  <a:pos x="6" y="30"/>
                </a:cxn>
                <a:cxn ang="0">
                  <a:pos x="0" y="42"/>
                </a:cxn>
                <a:cxn ang="0">
                  <a:pos x="6" y="60"/>
                </a:cxn>
                <a:cxn ang="0">
                  <a:pos x="24" y="78"/>
                </a:cxn>
                <a:cxn ang="0">
                  <a:pos x="48" y="90"/>
                </a:cxn>
                <a:cxn ang="0">
                  <a:pos x="66" y="96"/>
                </a:cxn>
                <a:cxn ang="0">
                  <a:pos x="66" y="96"/>
                </a:cxn>
                <a:cxn ang="0">
                  <a:pos x="42" y="18"/>
                </a:cxn>
                <a:cxn ang="0">
                  <a:pos x="60" y="18"/>
                </a:cxn>
                <a:cxn ang="0">
                  <a:pos x="72" y="24"/>
                </a:cxn>
                <a:cxn ang="0">
                  <a:pos x="72" y="36"/>
                </a:cxn>
                <a:cxn ang="0">
                  <a:pos x="72" y="48"/>
                </a:cxn>
                <a:cxn ang="0">
                  <a:pos x="66" y="72"/>
                </a:cxn>
                <a:cxn ang="0">
                  <a:pos x="60" y="78"/>
                </a:cxn>
                <a:cxn ang="0">
                  <a:pos x="60" y="84"/>
                </a:cxn>
                <a:cxn ang="0">
                  <a:pos x="42" y="72"/>
                </a:cxn>
                <a:cxn ang="0">
                  <a:pos x="30" y="66"/>
                </a:cxn>
                <a:cxn ang="0">
                  <a:pos x="18" y="42"/>
                </a:cxn>
                <a:cxn ang="0">
                  <a:pos x="24" y="30"/>
                </a:cxn>
                <a:cxn ang="0">
                  <a:pos x="42" y="18"/>
                </a:cxn>
                <a:cxn ang="0">
                  <a:pos x="42" y="18"/>
                </a:cxn>
              </a:cxnLst>
              <a:rect l="0" t="0" r="r" b="b"/>
              <a:pathLst>
                <a:path w="90" h="96">
                  <a:moveTo>
                    <a:pt x="66" y="96"/>
                  </a:moveTo>
                  <a:lnTo>
                    <a:pt x="78" y="66"/>
                  </a:lnTo>
                  <a:lnTo>
                    <a:pt x="90" y="42"/>
                  </a:lnTo>
                  <a:lnTo>
                    <a:pt x="78" y="18"/>
                  </a:lnTo>
                  <a:lnTo>
                    <a:pt x="60" y="0"/>
                  </a:lnTo>
                  <a:lnTo>
                    <a:pt x="30" y="6"/>
                  </a:lnTo>
                  <a:lnTo>
                    <a:pt x="18" y="18"/>
                  </a:lnTo>
                  <a:lnTo>
                    <a:pt x="6" y="30"/>
                  </a:lnTo>
                  <a:lnTo>
                    <a:pt x="0" y="42"/>
                  </a:lnTo>
                  <a:lnTo>
                    <a:pt x="6" y="60"/>
                  </a:lnTo>
                  <a:lnTo>
                    <a:pt x="24" y="78"/>
                  </a:lnTo>
                  <a:lnTo>
                    <a:pt x="48" y="90"/>
                  </a:lnTo>
                  <a:lnTo>
                    <a:pt x="66" y="96"/>
                  </a:lnTo>
                  <a:lnTo>
                    <a:pt x="66" y="96"/>
                  </a:lnTo>
                  <a:close/>
                  <a:moveTo>
                    <a:pt x="42" y="18"/>
                  </a:moveTo>
                  <a:lnTo>
                    <a:pt x="60" y="18"/>
                  </a:lnTo>
                  <a:lnTo>
                    <a:pt x="72" y="24"/>
                  </a:lnTo>
                  <a:lnTo>
                    <a:pt x="72" y="36"/>
                  </a:lnTo>
                  <a:lnTo>
                    <a:pt x="72" y="48"/>
                  </a:lnTo>
                  <a:lnTo>
                    <a:pt x="66" y="72"/>
                  </a:lnTo>
                  <a:lnTo>
                    <a:pt x="60" y="78"/>
                  </a:lnTo>
                  <a:lnTo>
                    <a:pt x="60" y="84"/>
                  </a:lnTo>
                  <a:lnTo>
                    <a:pt x="42" y="72"/>
                  </a:lnTo>
                  <a:lnTo>
                    <a:pt x="30" y="66"/>
                  </a:lnTo>
                  <a:lnTo>
                    <a:pt x="18" y="42"/>
                  </a:lnTo>
                  <a:lnTo>
                    <a:pt x="24" y="30"/>
                  </a:lnTo>
                  <a:lnTo>
                    <a:pt x="42" y="18"/>
                  </a:lnTo>
                  <a:lnTo>
                    <a:pt x="42" y="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19" name="Freeform 31"/>
            <p:cNvSpPr>
              <a:spLocks noEditPoints="1"/>
            </p:cNvSpPr>
            <p:nvPr userDrawn="1"/>
          </p:nvSpPr>
          <p:spPr bwMode="ltGray">
            <a:xfrm>
              <a:off x="5422" y="3603"/>
              <a:ext cx="72" cy="108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12" y="102"/>
                </a:cxn>
                <a:cxn ang="0">
                  <a:pos x="24" y="108"/>
                </a:cxn>
                <a:cxn ang="0">
                  <a:pos x="48" y="108"/>
                </a:cxn>
                <a:cxn ang="0">
                  <a:pos x="66" y="96"/>
                </a:cxn>
                <a:cxn ang="0">
                  <a:pos x="72" y="66"/>
                </a:cxn>
                <a:cxn ang="0">
                  <a:pos x="66" y="42"/>
                </a:cxn>
                <a:cxn ang="0">
                  <a:pos x="60" y="18"/>
                </a:cxn>
                <a:cxn ang="0">
                  <a:pos x="48" y="6"/>
                </a:cxn>
                <a:cxn ang="0">
                  <a:pos x="42" y="0"/>
                </a:cxn>
                <a:cxn ang="0">
                  <a:pos x="42" y="0"/>
                </a:cxn>
                <a:cxn ang="0">
                  <a:pos x="36" y="0"/>
                </a:cxn>
                <a:cxn ang="0">
                  <a:pos x="18" y="24"/>
                </a:cxn>
                <a:cxn ang="0">
                  <a:pos x="6" y="48"/>
                </a:cxn>
                <a:cxn ang="0">
                  <a:pos x="0" y="66"/>
                </a:cxn>
                <a:cxn ang="0">
                  <a:pos x="0" y="90"/>
                </a:cxn>
                <a:cxn ang="0">
                  <a:pos x="0" y="90"/>
                </a:cxn>
                <a:cxn ang="0">
                  <a:pos x="12" y="66"/>
                </a:cxn>
                <a:cxn ang="0">
                  <a:pos x="18" y="48"/>
                </a:cxn>
                <a:cxn ang="0">
                  <a:pos x="24" y="36"/>
                </a:cxn>
                <a:cxn ang="0">
                  <a:pos x="30" y="24"/>
                </a:cxn>
                <a:cxn ang="0">
                  <a:pos x="36" y="18"/>
                </a:cxn>
                <a:cxn ang="0">
                  <a:pos x="54" y="30"/>
                </a:cxn>
                <a:cxn ang="0">
                  <a:pos x="60" y="48"/>
                </a:cxn>
                <a:cxn ang="0">
                  <a:pos x="66" y="72"/>
                </a:cxn>
                <a:cxn ang="0">
                  <a:pos x="66" y="84"/>
                </a:cxn>
                <a:cxn ang="0">
                  <a:pos x="54" y="96"/>
                </a:cxn>
                <a:cxn ang="0">
                  <a:pos x="30" y="102"/>
                </a:cxn>
                <a:cxn ang="0">
                  <a:pos x="24" y="96"/>
                </a:cxn>
                <a:cxn ang="0">
                  <a:pos x="12" y="90"/>
                </a:cxn>
                <a:cxn ang="0">
                  <a:pos x="12" y="78"/>
                </a:cxn>
                <a:cxn ang="0">
                  <a:pos x="12" y="66"/>
                </a:cxn>
                <a:cxn ang="0">
                  <a:pos x="12" y="66"/>
                </a:cxn>
              </a:cxnLst>
              <a:rect l="0" t="0" r="r" b="b"/>
              <a:pathLst>
                <a:path w="72" h="108">
                  <a:moveTo>
                    <a:pt x="0" y="90"/>
                  </a:moveTo>
                  <a:lnTo>
                    <a:pt x="12" y="102"/>
                  </a:lnTo>
                  <a:lnTo>
                    <a:pt x="24" y="108"/>
                  </a:lnTo>
                  <a:lnTo>
                    <a:pt x="48" y="108"/>
                  </a:lnTo>
                  <a:lnTo>
                    <a:pt x="66" y="96"/>
                  </a:lnTo>
                  <a:lnTo>
                    <a:pt x="72" y="66"/>
                  </a:lnTo>
                  <a:lnTo>
                    <a:pt x="66" y="42"/>
                  </a:lnTo>
                  <a:lnTo>
                    <a:pt x="60" y="18"/>
                  </a:lnTo>
                  <a:lnTo>
                    <a:pt x="48" y="6"/>
                  </a:lnTo>
                  <a:lnTo>
                    <a:pt x="42" y="0"/>
                  </a:lnTo>
                  <a:lnTo>
                    <a:pt x="42" y="0"/>
                  </a:lnTo>
                  <a:lnTo>
                    <a:pt x="36" y="0"/>
                  </a:lnTo>
                  <a:lnTo>
                    <a:pt x="18" y="24"/>
                  </a:lnTo>
                  <a:lnTo>
                    <a:pt x="6" y="48"/>
                  </a:lnTo>
                  <a:lnTo>
                    <a:pt x="0" y="66"/>
                  </a:lnTo>
                  <a:lnTo>
                    <a:pt x="0" y="90"/>
                  </a:lnTo>
                  <a:lnTo>
                    <a:pt x="0" y="90"/>
                  </a:lnTo>
                  <a:close/>
                  <a:moveTo>
                    <a:pt x="12" y="66"/>
                  </a:moveTo>
                  <a:lnTo>
                    <a:pt x="18" y="48"/>
                  </a:lnTo>
                  <a:lnTo>
                    <a:pt x="24" y="36"/>
                  </a:lnTo>
                  <a:lnTo>
                    <a:pt x="30" y="24"/>
                  </a:lnTo>
                  <a:lnTo>
                    <a:pt x="36" y="18"/>
                  </a:lnTo>
                  <a:lnTo>
                    <a:pt x="54" y="30"/>
                  </a:lnTo>
                  <a:lnTo>
                    <a:pt x="60" y="48"/>
                  </a:lnTo>
                  <a:lnTo>
                    <a:pt x="66" y="72"/>
                  </a:lnTo>
                  <a:lnTo>
                    <a:pt x="66" y="84"/>
                  </a:lnTo>
                  <a:lnTo>
                    <a:pt x="54" y="96"/>
                  </a:lnTo>
                  <a:lnTo>
                    <a:pt x="30" y="102"/>
                  </a:lnTo>
                  <a:lnTo>
                    <a:pt x="24" y="96"/>
                  </a:lnTo>
                  <a:lnTo>
                    <a:pt x="12" y="90"/>
                  </a:lnTo>
                  <a:lnTo>
                    <a:pt x="12" y="78"/>
                  </a:lnTo>
                  <a:lnTo>
                    <a:pt x="12" y="66"/>
                  </a:lnTo>
                  <a:lnTo>
                    <a:pt x="1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20" name="Rectangle 32"/>
            <p:cNvSpPr>
              <a:spLocks noChangeArrowheads="1"/>
            </p:cNvSpPr>
            <p:nvPr userDrawn="1"/>
          </p:nvSpPr>
          <p:spPr bwMode="ltGray">
            <a:xfrm>
              <a:off x="4238" y="1773"/>
              <a:ext cx="173" cy="2539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21" name="Rectangle 33"/>
            <p:cNvSpPr>
              <a:spLocks noChangeArrowheads="1"/>
            </p:cNvSpPr>
            <p:nvPr userDrawn="1"/>
          </p:nvSpPr>
          <p:spPr bwMode="ltGray">
            <a:xfrm>
              <a:off x="4288" y="1545"/>
              <a:ext cx="76" cy="2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22" name="AutoShape 34"/>
            <p:cNvSpPr>
              <a:spLocks noChangeArrowheads="1"/>
            </p:cNvSpPr>
            <p:nvPr userDrawn="1"/>
          </p:nvSpPr>
          <p:spPr bwMode="ltGray">
            <a:xfrm>
              <a:off x="4220" y="1743"/>
              <a:ext cx="205" cy="5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tint val="81961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23" name="Freeform 35"/>
            <p:cNvSpPr>
              <a:spLocks/>
            </p:cNvSpPr>
            <p:nvPr userDrawn="1"/>
          </p:nvSpPr>
          <p:spPr bwMode="ltGray">
            <a:xfrm>
              <a:off x="4306" y="1529"/>
              <a:ext cx="252" cy="1576"/>
            </a:xfrm>
            <a:custGeom>
              <a:avLst/>
              <a:gdLst/>
              <a:ahLst/>
              <a:cxnLst>
                <a:cxn ang="0">
                  <a:pos x="252" y="1576"/>
                </a:cxn>
                <a:cxn ang="0">
                  <a:pos x="12" y="84"/>
                </a:cxn>
                <a:cxn ang="0">
                  <a:pos x="12" y="60"/>
                </a:cxn>
                <a:cxn ang="0">
                  <a:pos x="0" y="12"/>
                </a:cxn>
                <a:cxn ang="0">
                  <a:pos x="72" y="0"/>
                </a:cxn>
                <a:cxn ang="0">
                  <a:pos x="72" y="0"/>
                </a:cxn>
                <a:cxn ang="0">
                  <a:pos x="78" y="48"/>
                </a:cxn>
                <a:cxn ang="0">
                  <a:pos x="88" y="66"/>
                </a:cxn>
              </a:cxnLst>
              <a:rect l="0" t="0" r="r" b="b"/>
              <a:pathLst>
                <a:path w="252" h="1576">
                  <a:moveTo>
                    <a:pt x="252" y="1576"/>
                  </a:moveTo>
                  <a:lnTo>
                    <a:pt x="12" y="84"/>
                  </a:lnTo>
                  <a:lnTo>
                    <a:pt x="12" y="60"/>
                  </a:lnTo>
                  <a:lnTo>
                    <a:pt x="0" y="12"/>
                  </a:lnTo>
                  <a:lnTo>
                    <a:pt x="72" y="0"/>
                  </a:lnTo>
                  <a:lnTo>
                    <a:pt x="72" y="0"/>
                  </a:lnTo>
                  <a:lnTo>
                    <a:pt x="78" y="48"/>
                  </a:lnTo>
                  <a:lnTo>
                    <a:pt x="88" y="6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12324" name="Freeform 36"/>
            <p:cNvSpPr>
              <a:spLocks/>
            </p:cNvSpPr>
            <p:nvPr userDrawn="1"/>
          </p:nvSpPr>
          <p:spPr bwMode="ltGray">
            <a:xfrm>
              <a:off x="4169" y="1421"/>
              <a:ext cx="317" cy="138"/>
            </a:xfrm>
            <a:custGeom>
              <a:avLst/>
              <a:gdLst/>
              <a:ahLst/>
              <a:cxnLst>
                <a:cxn ang="0">
                  <a:pos x="161" y="0"/>
                </a:cxn>
                <a:cxn ang="0">
                  <a:pos x="227" y="6"/>
                </a:cxn>
                <a:cxn ang="0">
                  <a:pos x="275" y="36"/>
                </a:cxn>
                <a:cxn ang="0">
                  <a:pos x="304" y="78"/>
                </a:cxn>
                <a:cxn ang="0">
                  <a:pos x="316" y="138"/>
                </a:cxn>
                <a:cxn ang="0">
                  <a:pos x="0" y="138"/>
                </a:cxn>
                <a:cxn ang="0">
                  <a:pos x="11" y="78"/>
                </a:cxn>
                <a:cxn ang="0">
                  <a:pos x="47" y="36"/>
                </a:cxn>
                <a:cxn ang="0">
                  <a:pos x="95" y="6"/>
                </a:cxn>
                <a:cxn ang="0">
                  <a:pos x="161" y="0"/>
                </a:cxn>
                <a:cxn ang="0">
                  <a:pos x="161" y="0"/>
                </a:cxn>
              </a:cxnLst>
              <a:rect l="0" t="0" r="r" b="b"/>
              <a:pathLst>
                <a:path w="316" h="138">
                  <a:moveTo>
                    <a:pt x="161" y="0"/>
                  </a:moveTo>
                  <a:lnTo>
                    <a:pt x="227" y="6"/>
                  </a:lnTo>
                  <a:lnTo>
                    <a:pt x="275" y="36"/>
                  </a:lnTo>
                  <a:lnTo>
                    <a:pt x="304" y="78"/>
                  </a:lnTo>
                  <a:lnTo>
                    <a:pt x="316" y="138"/>
                  </a:lnTo>
                  <a:lnTo>
                    <a:pt x="0" y="138"/>
                  </a:lnTo>
                  <a:lnTo>
                    <a:pt x="11" y="78"/>
                  </a:lnTo>
                  <a:lnTo>
                    <a:pt x="47" y="36"/>
                  </a:lnTo>
                  <a:lnTo>
                    <a:pt x="95" y="6"/>
                  </a:lnTo>
                  <a:lnTo>
                    <a:pt x="161" y="0"/>
                  </a:lnTo>
                  <a:lnTo>
                    <a:pt x="16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12325" name="Rectangle 3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32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327" name="Rectangle 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EA8DA7C9-B856-4341-8690-B3856773112E}" type="datetimeFigureOut">
              <a:rPr lang="en-CA" smtClean="0"/>
              <a:pPr/>
              <a:t>2017-05-14</a:t>
            </a:fld>
            <a:endParaRPr lang="en-CA"/>
          </a:p>
        </p:txBody>
      </p:sp>
      <p:sp>
        <p:nvSpPr>
          <p:cNvPr id="12328" name="Rectangle 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78563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CA"/>
          </a:p>
        </p:txBody>
      </p:sp>
      <p:sp>
        <p:nvSpPr>
          <p:cNvPr id="1232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78563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2E2F98-29A1-497D-B25D-9869D7027852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2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2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5" grpId="0"/>
      <p:bldP spid="12326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2326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2326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2326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2326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3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2326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CLU 3MR </a:t>
            </a:r>
          </a:p>
          <a:p>
            <a:r>
              <a:rPr lang="en-CA" dirty="0"/>
              <a:t>Lesson 71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Types of Evidence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360" y="332656"/>
            <a:ext cx="11247040" cy="6336704"/>
          </a:xfrm>
        </p:spPr>
        <p:txBody>
          <a:bodyPr>
            <a:normAutofit lnSpcReduction="10000"/>
          </a:bodyPr>
          <a:lstStyle/>
          <a:p>
            <a:r>
              <a:rPr lang="en-CA" dirty="0"/>
              <a:t>Jurors must determine what they believe and what they want to discard</a:t>
            </a:r>
          </a:p>
          <a:p>
            <a:r>
              <a:rPr lang="en-CA" dirty="0"/>
              <a:t>Determine weight of remaining evidence</a:t>
            </a:r>
          </a:p>
          <a:p>
            <a:r>
              <a:rPr lang="en-CA" dirty="0"/>
              <a:t>Must apply concept of reasonable doubt</a:t>
            </a:r>
          </a:p>
          <a:p>
            <a:r>
              <a:rPr lang="en-CA" dirty="0"/>
              <a:t>If they can’t reach a unanimous verdict, the jury is dismissed</a:t>
            </a:r>
          </a:p>
          <a:p>
            <a:r>
              <a:rPr lang="en-CA" dirty="0"/>
              <a:t>This is a </a:t>
            </a:r>
            <a:r>
              <a:rPr lang="en-CA" b="1" dirty="0"/>
              <a:t>hung jury</a:t>
            </a:r>
          </a:p>
          <a:p>
            <a:r>
              <a:rPr lang="en-CA" dirty="0"/>
              <a:t>Must have a retrial with a new jury</a:t>
            </a:r>
          </a:p>
          <a:p>
            <a:r>
              <a:rPr lang="en-CA" dirty="0"/>
              <a:t>If jury reaches a verdict, the foreperson presents it to the court</a:t>
            </a:r>
          </a:p>
          <a:p>
            <a:r>
              <a:rPr lang="en-CA" dirty="0"/>
              <a:t>Jurors are instructed never to speak of deliberations, and they are </a:t>
            </a:r>
            <a:r>
              <a:rPr lang="en-CA" dirty="0">
                <a:solidFill>
                  <a:srgbClr val="7030A0"/>
                </a:solidFill>
              </a:rPr>
              <a:t>dismissed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Defendant who is acquitted is free to leave</a:t>
            </a:r>
          </a:p>
          <a:p>
            <a:r>
              <a:rPr lang="en-CA" dirty="0"/>
              <a:t>Those have been convicted wait for sentencing</a:t>
            </a:r>
          </a:p>
          <a:p>
            <a:r>
              <a:rPr lang="en-CA" dirty="0"/>
              <a:t>Jury only advices on sentence in 2</a:t>
            </a:r>
            <a:r>
              <a:rPr lang="en-CA" baseline="30000" dirty="0"/>
              <a:t>nd</a:t>
            </a:r>
            <a:r>
              <a:rPr lang="en-CA" dirty="0"/>
              <a:t> degree </a:t>
            </a:r>
            <a:r>
              <a:rPr lang="en-CA" dirty="0">
                <a:solidFill>
                  <a:srgbClr val="7030A0"/>
                </a:solidFill>
              </a:rPr>
              <a:t>murder</a:t>
            </a:r>
            <a:r>
              <a:rPr lang="en-CA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You Be the Judge:</a:t>
            </a:r>
          </a:p>
          <a:p>
            <a:pPr lvl="1"/>
            <a:r>
              <a:rPr lang="en-US" dirty="0"/>
              <a:t>Page 209</a:t>
            </a:r>
          </a:p>
          <a:p>
            <a:pPr lvl="1"/>
            <a:r>
              <a:rPr lang="en-US" dirty="0"/>
              <a:t>Answer in paragraph form. (5 marks)</a:t>
            </a:r>
          </a:p>
          <a:p>
            <a:pPr marL="514350" indent="-51435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Case: R v Burke, </a:t>
            </a:r>
          </a:p>
          <a:p>
            <a:pPr marL="914400" lvl="1" indent="-514350"/>
            <a:r>
              <a:rPr lang="en-US" dirty="0"/>
              <a:t>Page 210-211</a:t>
            </a:r>
          </a:p>
          <a:p>
            <a:pPr marL="914400" lvl="1" indent="-514350"/>
            <a:r>
              <a:rPr lang="en-US" dirty="0"/>
              <a:t>Answer the ‘For Discussion’ questions on p 211 (1=4 marks, 2=1, 3=3, 4=2)</a:t>
            </a:r>
          </a:p>
          <a:p>
            <a:pPr marL="914400" lvl="1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Types of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/>
              <a:t>Learning Goal: </a:t>
            </a:r>
            <a:r>
              <a:rPr lang="en-CA" dirty="0"/>
              <a:t>Recognize how the courts use specific evidence to support criminal cases.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b="1" dirty="0"/>
              <a:t>Warm-Up: </a:t>
            </a:r>
            <a:r>
              <a:rPr lang="en-CA" dirty="0"/>
              <a:t>Review homework</a:t>
            </a:r>
          </a:p>
          <a:p>
            <a:pPr marL="0" indent="0">
              <a:buNone/>
            </a:pPr>
            <a:r>
              <a:rPr lang="en-CA" b="1" dirty="0"/>
              <a:t>Action: </a:t>
            </a:r>
            <a:r>
              <a:rPr lang="en-CA" dirty="0"/>
              <a:t>Note and discussion</a:t>
            </a:r>
          </a:p>
          <a:p>
            <a:pPr marL="0" indent="0">
              <a:buNone/>
            </a:pPr>
            <a:r>
              <a:rPr lang="en-CA" b="1" dirty="0"/>
              <a:t>Consolidation</a:t>
            </a:r>
            <a:r>
              <a:rPr lang="en-CA" dirty="0"/>
              <a:t>: Cases and discussion</a:t>
            </a:r>
          </a:p>
        </p:txBody>
      </p:sp>
    </p:spTree>
    <p:extLst>
      <p:ext uri="{BB962C8B-B14F-4D97-AF65-F5344CB8AC3E}">
        <p14:creationId xmlns:p14="http://schemas.microsoft.com/office/powerpoint/2010/main" val="2400202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CA" dirty="0"/>
              <a:t>How is evidence presented in criminal trial?</a:t>
            </a:r>
          </a:p>
          <a:p>
            <a:pPr marL="514350" indent="-514350">
              <a:buAutoNum type="arabicPeriod"/>
            </a:pPr>
            <a:r>
              <a:rPr lang="en-CA" dirty="0"/>
              <a:t>Identify each stage of the examination.</a:t>
            </a:r>
          </a:p>
          <a:p>
            <a:pPr marL="514350" indent="-514350">
              <a:buAutoNum type="arabicPeriod"/>
            </a:pPr>
            <a:r>
              <a:rPr lang="en-CA" dirty="0"/>
              <a:t>What is a ‘directed verdict’ and when might the defence ask for one? </a:t>
            </a:r>
          </a:p>
          <a:p>
            <a:pPr marL="514350" indent="-514350">
              <a:buAutoNum type="arabicPeriod"/>
            </a:pPr>
            <a:r>
              <a:rPr lang="en-CA" dirty="0"/>
              <a:t>Compare direct evidence and circumstantial evidence. </a:t>
            </a:r>
          </a:p>
          <a:p>
            <a:pPr marL="514350" indent="-514350">
              <a:buAutoNum type="arabicPeriod"/>
            </a:pPr>
            <a:r>
              <a:rPr lang="en-CA" dirty="0"/>
              <a:t>Who determines the credibility of </a:t>
            </a:r>
            <a:r>
              <a:rPr lang="en-CA" dirty="0">
                <a:solidFill>
                  <a:srgbClr val="7030A0"/>
                </a:solidFill>
              </a:rPr>
              <a:t>witnesses</a:t>
            </a:r>
            <a:r>
              <a:rPr lang="en-CA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6467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Arraignment</a:t>
            </a:r>
          </a:p>
          <a:p>
            <a:r>
              <a:rPr lang="en-US" dirty="0"/>
              <a:t>Direct evidence</a:t>
            </a:r>
          </a:p>
          <a:p>
            <a:r>
              <a:rPr lang="en-US" dirty="0"/>
              <a:t>Circumstantial evidence</a:t>
            </a:r>
          </a:p>
          <a:p>
            <a:r>
              <a:rPr lang="en-US" dirty="0"/>
              <a:t>Examination-in-chief</a:t>
            </a:r>
          </a:p>
          <a:p>
            <a:r>
              <a:rPr lang="en-US" dirty="0"/>
              <a:t>Cross-examination</a:t>
            </a:r>
          </a:p>
          <a:p>
            <a:r>
              <a:rPr lang="en-US" dirty="0"/>
              <a:t>Leading question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Directed verdict</a:t>
            </a:r>
          </a:p>
          <a:p>
            <a:r>
              <a:rPr lang="en-US" dirty="0"/>
              <a:t>Subpoena</a:t>
            </a:r>
          </a:p>
          <a:p>
            <a:r>
              <a:rPr lang="en-US" dirty="0"/>
              <a:t>Perjury</a:t>
            </a:r>
          </a:p>
          <a:p>
            <a:r>
              <a:rPr lang="en-US" dirty="0" err="1"/>
              <a:t>Voir</a:t>
            </a:r>
            <a:r>
              <a:rPr lang="en-US" dirty="0"/>
              <a:t> dire</a:t>
            </a:r>
          </a:p>
          <a:p>
            <a:r>
              <a:rPr lang="en-US" dirty="0">
                <a:solidFill>
                  <a:srgbClr val="7030A0"/>
                </a:solidFill>
              </a:rPr>
              <a:t>Self-incrimination</a:t>
            </a:r>
            <a:endParaRPr lang="en-CA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620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Types of Evidence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Privileged communications</a:t>
            </a:r>
          </a:p>
          <a:p>
            <a:r>
              <a:rPr lang="en-CA" dirty="0"/>
              <a:t>Similar fact evidence</a:t>
            </a:r>
          </a:p>
          <a:p>
            <a:r>
              <a:rPr lang="en-CA" dirty="0"/>
              <a:t>Hearsay evidence</a:t>
            </a:r>
          </a:p>
          <a:p>
            <a:r>
              <a:rPr lang="en-CA" dirty="0"/>
              <a:t>Opinion evidence</a:t>
            </a:r>
          </a:p>
          <a:p>
            <a:r>
              <a:rPr lang="en-CA" dirty="0"/>
              <a:t>Character evidence</a:t>
            </a:r>
          </a:p>
          <a:p>
            <a:r>
              <a:rPr lang="en-CA" dirty="0"/>
              <a:t>Photographs</a:t>
            </a:r>
          </a:p>
          <a:p>
            <a:r>
              <a:rPr lang="en-CA" dirty="0"/>
              <a:t>Electronic devices &amp; video evidence</a:t>
            </a:r>
          </a:p>
          <a:p>
            <a:r>
              <a:rPr lang="en-CA" dirty="0"/>
              <a:t>Polygraph evidence</a:t>
            </a:r>
          </a:p>
          <a:p>
            <a:r>
              <a:rPr lang="en-CA" dirty="0">
                <a:solidFill>
                  <a:srgbClr val="7030A0"/>
                </a:solidFill>
              </a:rPr>
              <a:t>Confessions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Read pages 200-205</a:t>
            </a:r>
          </a:p>
          <a:p>
            <a:r>
              <a:rPr lang="en-US" dirty="0"/>
              <a:t>For each type or evidence, explain, </a:t>
            </a:r>
          </a:p>
          <a:p>
            <a:pPr lvl="1"/>
            <a:r>
              <a:rPr lang="en-US" dirty="0"/>
              <a:t>What is it? </a:t>
            </a:r>
          </a:p>
          <a:p>
            <a:pPr lvl="1"/>
            <a:r>
              <a:rPr lang="en-US" dirty="0"/>
              <a:t>What are the rules for its use?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Task: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dirty="0"/>
              <a:t>“Review Your Understanding” questions on page 207.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Reaching a Verdict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CA" u="sng" dirty="0"/>
              <a:t>The Summation:</a:t>
            </a:r>
          </a:p>
          <a:p>
            <a:r>
              <a:rPr lang="en-CA" dirty="0"/>
              <a:t>Formal conclusion of a trial</a:t>
            </a:r>
          </a:p>
          <a:p>
            <a:r>
              <a:rPr lang="en-CA" dirty="0"/>
              <a:t>Sums up the key arguments and evidence</a:t>
            </a:r>
          </a:p>
          <a:p>
            <a:r>
              <a:rPr lang="en-CA" dirty="0"/>
              <a:t>Also known as the ‘closing statement’</a:t>
            </a:r>
          </a:p>
          <a:p>
            <a:r>
              <a:rPr lang="en-CA" dirty="0"/>
              <a:t>No new evidence can be introduced at this </a:t>
            </a:r>
            <a:r>
              <a:rPr lang="en-CA" dirty="0">
                <a:solidFill>
                  <a:srgbClr val="7030A0"/>
                </a:solidFill>
              </a:rPr>
              <a:t>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CA" u="sng" dirty="0"/>
              <a:t>Charge to the Jury</a:t>
            </a:r>
          </a:p>
          <a:p>
            <a:r>
              <a:rPr lang="en-CA" dirty="0"/>
              <a:t>Judge’s instructions to the jury at the end of the trial</a:t>
            </a:r>
          </a:p>
          <a:p>
            <a:r>
              <a:rPr lang="en-CA" dirty="0"/>
              <a:t>Defines and explains the law that applies to the case (ex. Intent is needed for a guilty verdict)</a:t>
            </a:r>
          </a:p>
          <a:p>
            <a:r>
              <a:rPr lang="en-CA" dirty="0"/>
              <a:t>Need for evidence to prove beyond a reasonable doubt</a:t>
            </a:r>
          </a:p>
          <a:p>
            <a:r>
              <a:rPr lang="en-CA" dirty="0"/>
              <a:t>Many appeals result from this step (judge </a:t>
            </a:r>
            <a:r>
              <a:rPr lang="en-CA" dirty="0">
                <a:solidFill>
                  <a:srgbClr val="7030A0"/>
                </a:solidFill>
              </a:rPr>
              <a:t>error</a:t>
            </a:r>
            <a:r>
              <a:rPr lang="en-CA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764705"/>
            <a:ext cx="8229600" cy="5361459"/>
          </a:xfrm>
        </p:spPr>
        <p:txBody>
          <a:bodyPr/>
          <a:lstStyle/>
          <a:p>
            <a:pPr>
              <a:buNone/>
            </a:pPr>
            <a:r>
              <a:rPr lang="en-CA" u="sng" dirty="0"/>
              <a:t>Jury Deliberation</a:t>
            </a:r>
          </a:p>
          <a:p>
            <a:r>
              <a:rPr lang="en-CA" dirty="0"/>
              <a:t>Jury leaves the courtroom with the sheriff</a:t>
            </a:r>
          </a:p>
          <a:p>
            <a:r>
              <a:rPr lang="en-CA" dirty="0"/>
              <a:t>One juror is selected as foreperson</a:t>
            </a:r>
          </a:p>
          <a:p>
            <a:r>
              <a:rPr lang="en-CA" dirty="0"/>
              <a:t>Usually jurors rely on memory to decide the facts</a:t>
            </a:r>
          </a:p>
          <a:p>
            <a:r>
              <a:rPr lang="en-CA" dirty="0"/>
              <a:t>Verdict must be unanimous</a:t>
            </a:r>
          </a:p>
          <a:p>
            <a:r>
              <a:rPr lang="en-CA" dirty="0"/>
              <a:t>Can ask to review evidence or </a:t>
            </a:r>
            <a:r>
              <a:rPr lang="en-CA" dirty="0">
                <a:solidFill>
                  <a:srgbClr val="7030A0"/>
                </a:solidFill>
              </a:rPr>
              <a:t>laws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eme1">
  <a:themeElements>
    <a:clrScheme name="Balance 1">
      <a:dk1>
        <a:srgbClr val="663300"/>
      </a:dk1>
      <a:lt1>
        <a:srgbClr val="FFFFFF"/>
      </a:lt1>
      <a:dk2>
        <a:srgbClr val="996600"/>
      </a:dk2>
      <a:lt2>
        <a:srgbClr val="DBBD71"/>
      </a:lt2>
      <a:accent1>
        <a:srgbClr val="F8A500"/>
      </a:accent1>
      <a:accent2>
        <a:srgbClr val="808000"/>
      </a:accent2>
      <a:accent3>
        <a:srgbClr val="CAB8AA"/>
      </a:accent3>
      <a:accent4>
        <a:srgbClr val="DADADA"/>
      </a:accent4>
      <a:accent5>
        <a:srgbClr val="FBCFAA"/>
      </a:accent5>
      <a:accent6>
        <a:srgbClr val="737300"/>
      </a:accent6>
      <a:hlink>
        <a:srgbClr val="FFCC66"/>
      </a:hlink>
      <a:folHlink>
        <a:srgbClr val="CCA500"/>
      </a:folHlink>
    </a:clrScheme>
    <a:fontScheme name="Balance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ance 1">
        <a:dk1>
          <a:srgbClr val="663300"/>
        </a:dk1>
        <a:lt1>
          <a:srgbClr val="FFFFFF"/>
        </a:lt1>
        <a:dk2>
          <a:srgbClr val="996600"/>
        </a:dk2>
        <a:lt2>
          <a:srgbClr val="DBBD71"/>
        </a:lt2>
        <a:accent1>
          <a:srgbClr val="F8A500"/>
        </a:accent1>
        <a:accent2>
          <a:srgbClr val="808000"/>
        </a:accent2>
        <a:accent3>
          <a:srgbClr val="CAB8AA"/>
        </a:accent3>
        <a:accent4>
          <a:srgbClr val="DADADA"/>
        </a:accent4>
        <a:accent5>
          <a:srgbClr val="FBCFAA"/>
        </a:accent5>
        <a:accent6>
          <a:srgbClr val="737300"/>
        </a:accent6>
        <a:hlink>
          <a:srgbClr val="FFCC66"/>
        </a:hlink>
        <a:folHlink>
          <a:srgbClr val="CCA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2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CC66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B8AA"/>
        </a:accent5>
        <a:accent6>
          <a:srgbClr val="AC6D56"/>
        </a:accent6>
        <a:hlink>
          <a:srgbClr val="FFFF99"/>
        </a:hlink>
        <a:folHlink>
          <a:srgbClr val="E5B3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3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2EB62E"/>
        </a:accent1>
        <a:accent2>
          <a:srgbClr val="527C3A"/>
        </a:accent2>
        <a:accent3>
          <a:srgbClr val="B2B9AC"/>
        </a:accent3>
        <a:accent4>
          <a:srgbClr val="DADADA"/>
        </a:accent4>
        <a:accent5>
          <a:srgbClr val="ADD7AD"/>
        </a:accent5>
        <a:accent6>
          <a:srgbClr val="497034"/>
        </a:accent6>
        <a:hlink>
          <a:srgbClr val="DDD8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4">
        <a:dk1>
          <a:srgbClr val="005A58"/>
        </a:dk1>
        <a:lt1>
          <a:srgbClr val="FFFFFF"/>
        </a:lt1>
        <a:dk2>
          <a:srgbClr val="00716E"/>
        </a:dk2>
        <a:lt2>
          <a:srgbClr val="FFFF99"/>
        </a:lt2>
        <a:accent1>
          <a:srgbClr val="2DB3B0"/>
        </a:accent1>
        <a:accent2>
          <a:srgbClr val="6D6FC7"/>
        </a:accent2>
        <a:accent3>
          <a:srgbClr val="AABBBA"/>
        </a:accent3>
        <a:accent4>
          <a:srgbClr val="DADADA"/>
        </a:accent4>
        <a:accent5>
          <a:srgbClr val="ADD6D4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336699"/>
        </a:accent1>
        <a:accent2>
          <a:srgbClr val="00B000"/>
        </a:accent2>
        <a:accent3>
          <a:srgbClr val="ACB3C1"/>
        </a:accent3>
        <a:accent4>
          <a:srgbClr val="DADADA"/>
        </a:accent4>
        <a:accent5>
          <a:srgbClr val="ADB8CA"/>
        </a:accent5>
        <a:accent6>
          <a:srgbClr val="009F00"/>
        </a:accent6>
        <a:hlink>
          <a:srgbClr val="00CCFF"/>
        </a:hlink>
        <a:folHlink>
          <a:srgbClr val="B5FFF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6">
        <a:dk1>
          <a:srgbClr val="2F2D25"/>
        </a:dk1>
        <a:lt1>
          <a:srgbClr val="FFFFFF"/>
        </a:lt1>
        <a:dk2>
          <a:srgbClr val="656151"/>
        </a:dk2>
        <a:lt2>
          <a:srgbClr val="FFFFCC"/>
        </a:lt2>
        <a:accent1>
          <a:srgbClr val="818173"/>
        </a:accent1>
        <a:accent2>
          <a:srgbClr val="809EA8"/>
        </a:accent2>
        <a:accent3>
          <a:srgbClr val="B8B7B3"/>
        </a:accent3>
        <a:accent4>
          <a:srgbClr val="DADADA"/>
        </a:accent4>
        <a:accent5>
          <a:srgbClr val="C1C1BC"/>
        </a:accent5>
        <a:accent6>
          <a:srgbClr val="738F98"/>
        </a:accent6>
        <a:hlink>
          <a:srgbClr val="E2C86A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7">
        <a:dk1>
          <a:srgbClr val="B4AF80"/>
        </a:dk1>
        <a:lt1>
          <a:srgbClr val="FFFFFF"/>
        </a:lt1>
        <a:dk2>
          <a:srgbClr val="C8C6A2"/>
        </a:dk2>
        <a:lt2>
          <a:srgbClr val="827F4C"/>
        </a:lt2>
        <a:accent1>
          <a:srgbClr val="7C784E"/>
        </a:accent1>
        <a:accent2>
          <a:srgbClr val="A2A4AC"/>
        </a:accent2>
        <a:accent3>
          <a:srgbClr val="E0DFCE"/>
        </a:accent3>
        <a:accent4>
          <a:srgbClr val="DADADA"/>
        </a:accent4>
        <a:accent5>
          <a:srgbClr val="BFBEB2"/>
        </a:accent5>
        <a:accent6>
          <a:srgbClr val="92949B"/>
        </a:accent6>
        <a:hlink>
          <a:srgbClr val="33CC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ance 8">
        <a:dk1>
          <a:srgbClr val="000000"/>
        </a:dk1>
        <a:lt1>
          <a:srgbClr val="DDDDDD"/>
        </a:lt1>
        <a:dk2>
          <a:srgbClr val="000000"/>
        </a:dk2>
        <a:lt2>
          <a:srgbClr val="B8B7D1"/>
        </a:lt2>
        <a:accent1>
          <a:srgbClr val="F1F0F4"/>
        </a:accent1>
        <a:accent2>
          <a:srgbClr val="C1BCFC"/>
        </a:accent2>
        <a:accent3>
          <a:srgbClr val="EBEBEB"/>
        </a:accent3>
        <a:accent4>
          <a:srgbClr val="000000"/>
        </a:accent4>
        <a:accent5>
          <a:srgbClr val="F7F6F8"/>
        </a:accent5>
        <a:accent6>
          <a:srgbClr val="AFAAE4"/>
        </a:accent6>
        <a:hlink>
          <a:srgbClr val="5454C6"/>
        </a:hlink>
        <a:folHlink>
          <a:srgbClr val="6A6F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ance 9">
        <a:dk1>
          <a:srgbClr val="000000"/>
        </a:dk1>
        <a:lt1>
          <a:srgbClr val="FFFFFF"/>
        </a:lt1>
        <a:dk2>
          <a:srgbClr val="00A29E"/>
        </a:dk2>
        <a:lt2>
          <a:srgbClr val="CBCBCB"/>
        </a:lt2>
        <a:accent1>
          <a:srgbClr val="E5E5FF"/>
        </a:accent1>
        <a:accent2>
          <a:srgbClr val="79CD6B"/>
        </a:accent2>
        <a:accent3>
          <a:srgbClr val="FFFFFF"/>
        </a:accent3>
        <a:accent4>
          <a:srgbClr val="000000"/>
        </a:accent4>
        <a:accent5>
          <a:srgbClr val="F0F0FF"/>
        </a:accent5>
        <a:accent6>
          <a:srgbClr val="6DBA60"/>
        </a:accent6>
        <a:hlink>
          <a:srgbClr val="4477DE"/>
        </a:hlink>
        <a:folHlink>
          <a:srgbClr val="6549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745</TotalTime>
  <Words>431</Words>
  <Application>Microsoft Office PowerPoint</Application>
  <PresentationFormat>Widescreen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Tahoma</vt:lpstr>
      <vt:lpstr>Wingdings</vt:lpstr>
      <vt:lpstr>Theme1</vt:lpstr>
      <vt:lpstr>Types of Evidence</vt:lpstr>
      <vt:lpstr>Types of Evidence</vt:lpstr>
      <vt:lpstr>Homework:</vt:lpstr>
      <vt:lpstr>Terms:</vt:lpstr>
      <vt:lpstr>Types of Evidence</vt:lpstr>
      <vt:lpstr>Task: </vt:lpstr>
      <vt:lpstr>Reaching a Verdict</vt:lpstr>
      <vt:lpstr>PowerPoint Presentation</vt:lpstr>
      <vt:lpstr>PowerPoint Presentation</vt:lpstr>
      <vt:lpstr>PowerPoint Presentation</vt:lpstr>
      <vt:lpstr>PowerPoint Presentation</vt:lpstr>
      <vt:lpstr>Task: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Evidence</dc:title>
  <dc:creator>Mairi</dc:creator>
  <cp:lastModifiedBy>Mairi .</cp:lastModifiedBy>
  <cp:revision>10</cp:revision>
  <cp:lastPrinted>2016-05-27T11:33:42Z</cp:lastPrinted>
  <dcterms:created xsi:type="dcterms:W3CDTF">2010-11-01T15:52:22Z</dcterms:created>
  <dcterms:modified xsi:type="dcterms:W3CDTF">2017-05-14T23:51:11Z</dcterms:modified>
</cp:coreProperties>
</file>