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94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3D95-DB3A-4AFF-B67E-53FFE28D397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FCFE-2D06-4EA5-8819-73EAAC0AA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3D95-DB3A-4AFF-B67E-53FFE28D397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FCFE-2D06-4EA5-8819-73EAAC0AA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3D95-DB3A-4AFF-B67E-53FFE28D397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FCFE-2D06-4EA5-8819-73EAAC0AA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3D95-DB3A-4AFF-B67E-53FFE28D397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FCFE-2D06-4EA5-8819-73EAAC0AA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3D95-DB3A-4AFF-B67E-53FFE28D397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FCFE-2D06-4EA5-8819-73EAAC0AA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3D95-DB3A-4AFF-B67E-53FFE28D397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FCFE-2D06-4EA5-8819-73EAAC0AA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3D95-DB3A-4AFF-B67E-53FFE28D397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FCFE-2D06-4EA5-8819-73EAAC0AA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3D95-DB3A-4AFF-B67E-53FFE28D397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FCFE-2D06-4EA5-8819-73EAAC0AA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3D95-DB3A-4AFF-B67E-53FFE28D397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FCFE-2D06-4EA5-8819-73EAAC0AA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3D95-DB3A-4AFF-B67E-53FFE28D397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FCFE-2D06-4EA5-8819-73EAAC0AA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3D95-DB3A-4AFF-B67E-53FFE28D397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FCFE-2D06-4EA5-8819-73EAAC0AA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33D95-DB3A-4AFF-B67E-53FFE28D397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0FCFE-2D06-4EA5-8819-73EAAC0AA0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cn.bc.ca/august10/politics/facts_stats_200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CLU 3MR</a:t>
            </a:r>
            <a:br>
              <a:rPr lang="en-US" dirty="0" smtClean="0"/>
            </a:br>
            <a:r>
              <a:rPr lang="en-US" smtClean="0"/>
              <a:t>Lesson </a:t>
            </a:r>
            <a:r>
              <a:rPr lang="en-US" smtClean="0"/>
              <a:t>65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8" y="120698"/>
            <a:ext cx="8136904" cy="673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433512"/>
            <a:ext cx="8208912" cy="599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Rehabilitation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help an offender successfully reintegrate back into society</a:t>
            </a:r>
          </a:p>
          <a:p>
            <a:r>
              <a:rPr lang="en-US" dirty="0" smtClean="0"/>
              <a:t>To restore good mental and moral health</a:t>
            </a:r>
          </a:p>
          <a:p>
            <a:r>
              <a:rPr lang="en-US" dirty="0" smtClean="0"/>
              <a:t>Education, </a:t>
            </a:r>
            <a:r>
              <a:rPr lang="en-US" dirty="0" err="1" smtClean="0"/>
              <a:t>counselling</a:t>
            </a:r>
            <a:r>
              <a:rPr lang="en-US" dirty="0" smtClean="0"/>
              <a:t>, training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To</a:t>
            </a:r>
            <a:r>
              <a:rPr lang="en-US" dirty="0" smtClean="0"/>
              <a:t> prevent </a:t>
            </a:r>
            <a:r>
              <a:rPr lang="en-US" b="1" dirty="0" smtClean="0"/>
              <a:t>recidivism 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9576" y="4276946"/>
            <a:ext cx="7416824" cy="258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provide reparations for harm done </a:t>
            </a:r>
          </a:p>
          <a:p>
            <a:r>
              <a:rPr lang="en-US" dirty="0" smtClean="0"/>
              <a:t>Promote a sense of responsibility in </a:t>
            </a:r>
            <a:r>
              <a:rPr lang="en-US" dirty="0" smtClean="0">
                <a:solidFill>
                  <a:srgbClr val="7030A0"/>
                </a:solidFill>
              </a:rPr>
              <a:t>offenders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in Sentencing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proportional</a:t>
            </a:r>
          </a:p>
          <a:p>
            <a:r>
              <a:rPr lang="en-US" dirty="0" smtClean="0"/>
              <a:t>Mitigating circumstances: factors that demonstrate the punishment should be less severe</a:t>
            </a:r>
          </a:p>
          <a:p>
            <a:r>
              <a:rPr lang="en-US" dirty="0" smtClean="0"/>
              <a:t>Aggravating circumstances: factors that demonstrate the punishment should be more </a:t>
            </a:r>
            <a:r>
              <a:rPr lang="en-US" dirty="0" smtClean="0">
                <a:solidFill>
                  <a:srgbClr val="7030A0"/>
                </a:solidFill>
              </a:rPr>
              <a:t>severe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hand out “Sentences” using pages 298-309 of your textbook.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566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Goal: </a:t>
            </a:r>
          </a:p>
          <a:p>
            <a:pPr marL="0" indent="0">
              <a:buNone/>
            </a:pPr>
            <a:r>
              <a:rPr lang="en-US" smtClean="0"/>
              <a:t>Explain how </a:t>
            </a:r>
            <a:r>
              <a:rPr lang="en-US" dirty="0" smtClean="0"/>
              <a:t>sentencing achieves the goals of Canada’s justice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--Note and discussion</a:t>
            </a:r>
          </a:p>
          <a:p>
            <a:pPr marL="0" indent="0">
              <a:buNone/>
            </a:pPr>
            <a:r>
              <a:rPr lang="en-US" dirty="0" smtClean="0"/>
              <a:t>--Complete sentencing table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034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Sentencing to Release </a:t>
            </a:r>
            <a:br>
              <a:rPr lang="en-US" dirty="0" smtClean="0"/>
            </a:br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delicate balance of many factors: severity of the crime, the offender’s background and society’s view</a:t>
            </a:r>
          </a:p>
          <a:p>
            <a:r>
              <a:rPr lang="en-US" dirty="0" smtClean="0"/>
              <a:t>Some people argue that prisons are too soft</a:t>
            </a:r>
          </a:p>
          <a:p>
            <a:r>
              <a:rPr lang="en-US" dirty="0" smtClean="0"/>
              <a:t>Too expensive</a:t>
            </a:r>
          </a:p>
          <a:p>
            <a:r>
              <a:rPr lang="en-US" dirty="0" smtClean="0"/>
              <a:t>Fail to reform criminals</a:t>
            </a:r>
          </a:p>
          <a:p>
            <a:r>
              <a:rPr lang="en-US" dirty="0" smtClean="0"/>
              <a:t>Are there better </a:t>
            </a:r>
            <a:r>
              <a:rPr lang="en-US" dirty="0" smtClean="0">
                <a:solidFill>
                  <a:srgbClr val="7030A0"/>
                </a:solidFill>
              </a:rPr>
              <a:t>options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Imposing a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Judges have lots of freedom and leeway </a:t>
            </a:r>
          </a:p>
          <a:p>
            <a:r>
              <a:rPr lang="en-US" dirty="0" smtClean="0"/>
              <a:t>Some offences have a mandatory minimum sentence, but most don’t</a:t>
            </a:r>
          </a:p>
          <a:p>
            <a:r>
              <a:rPr lang="en-US" dirty="0" smtClean="0"/>
              <a:t>Judges look at precedents </a:t>
            </a:r>
          </a:p>
          <a:p>
            <a:r>
              <a:rPr lang="en-US" b="1" dirty="0" smtClean="0"/>
              <a:t>Victim impact statement </a:t>
            </a:r>
            <a:r>
              <a:rPr lang="en-US" dirty="0" smtClean="0"/>
              <a:t>is asked </a:t>
            </a:r>
            <a:r>
              <a:rPr lang="en-US" dirty="0" smtClean="0">
                <a:solidFill>
                  <a:srgbClr val="7030A0"/>
                </a:solidFill>
              </a:rPr>
              <a:t>for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changes: </a:t>
            </a:r>
          </a:p>
          <a:p>
            <a:r>
              <a:rPr lang="en-US" dirty="0" smtClean="0"/>
              <a:t>More sentences served in the community with supervision</a:t>
            </a:r>
          </a:p>
          <a:p>
            <a:r>
              <a:rPr lang="en-US" b="1" dirty="0" smtClean="0"/>
              <a:t>Long-term offender </a:t>
            </a:r>
            <a:r>
              <a:rPr lang="en-US" dirty="0" smtClean="0"/>
              <a:t>label has been introduced</a:t>
            </a:r>
          </a:p>
          <a:p>
            <a:r>
              <a:rPr lang="en-US" dirty="0" smtClean="0"/>
              <a:t>Also created mandatory minimum sentences</a:t>
            </a:r>
          </a:p>
          <a:p>
            <a:r>
              <a:rPr lang="en-US" i="1" dirty="0" smtClean="0"/>
              <a:t>Tackling Violent Crime Act (2008) </a:t>
            </a:r>
            <a:r>
              <a:rPr lang="en-US" dirty="0" smtClean="0"/>
              <a:t>amended the </a:t>
            </a:r>
            <a:r>
              <a:rPr lang="en-US" i="1" dirty="0" smtClean="0"/>
              <a:t>Criminal </a:t>
            </a:r>
            <a:r>
              <a:rPr lang="en-US" i="1" dirty="0" smtClean="0">
                <a:solidFill>
                  <a:srgbClr val="7030A0"/>
                </a:solidFill>
              </a:rPr>
              <a:t>Code</a:t>
            </a:r>
            <a:endParaRPr lang="en-US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Sentencing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Denouncing Unlawful Conduct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Condemning the crime from society’s viewpoint</a:t>
            </a:r>
          </a:p>
          <a:p>
            <a:r>
              <a:rPr lang="en-US" dirty="0" smtClean="0"/>
              <a:t>Considers character and past </a:t>
            </a:r>
            <a:r>
              <a:rPr lang="en-US" dirty="0" err="1" smtClean="0"/>
              <a:t>behaviour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(revenge and retribution are not sentencing objectives in the </a:t>
            </a:r>
            <a:r>
              <a:rPr lang="en-US" dirty="0" smtClean="0">
                <a:solidFill>
                  <a:srgbClr val="7030A0"/>
                </a:solidFill>
              </a:rPr>
              <a:t>CC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Deterrence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To promote respect for the law</a:t>
            </a:r>
          </a:p>
          <a:p>
            <a:pPr marL="514350" indent="-514350">
              <a:buAutoNum type="alphaLcParenR"/>
            </a:pPr>
            <a:r>
              <a:rPr lang="en-US" dirty="0" smtClean="0"/>
              <a:t>To maintain a just, peaceful, and safe society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Specific deterrence: discourages the specific criminal from reoffending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General deterrence: discourages people in society from committing a particular </a:t>
            </a:r>
            <a:r>
              <a:rPr lang="en-US" dirty="0" smtClean="0">
                <a:solidFill>
                  <a:srgbClr val="7030A0"/>
                </a:solidFill>
              </a:rPr>
              <a:t>crime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Separation of the Offender from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b="1" dirty="0" smtClean="0"/>
              <a:t>incarceration</a:t>
            </a:r>
            <a:r>
              <a:rPr lang="en-US" dirty="0" smtClean="0"/>
              <a:t> rate is not as high as in other countries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Prison </a:t>
            </a:r>
            <a:r>
              <a:rPr lang="en-US" dirty="0" smtClean="0">
                <a:solidFill>
                  <a:srgbClr val="7030A0"/>
                </a:solidFill>
                <a:hlinkClick r:id="rId2"/>
              </a:rPr>
              <a:t>Stats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310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CLU 3MR Lesson 65</vt:lpstr>
      <vt:lpstr>Sentencing</vt:lpstr>
      <vt:lpstr>From Sentencing to Release  Chapter 9</vt:lpstr>
      <vt:lpstr>Imposing a Sentence</vt:lpstr>
      <vt:lpstr>PowerPoint Presentation</vt:lpstr>
      <vt:lpstr>Purposes of Sentencing</vt:lpstr>
      <vt:lpstr>1. Denouncing Unlawful Conduct</vt:lpstr>
      <vt:lpstr>2.  Deterrence</vt:lpstr>
      <vt:lpstr>3. Separation of the Offender from Society</vt:lpstr>
      <vt:lpstr>PowerPoint Presentation</vt:lpstr>
      <vt:lpstr>PowerPoint Presentation</vt:lpstr>
      <vt:lpstr>4.  Rehabilitation</vt:lpstr>
      <vt:lpstr>Others: </vt:lpstr>
      <vt:lpstr>Considerations in Sentencing</vt:lpstr>
      <vt:lpstr>Task: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Sentencing to Release</dc:title>
  <dc:creator>Mairi-</dc:creator>
  <cp:lastModifiedBy>Bew, Mairi</cp:lastModifiedBy>
  <cp:revision>7</cp:revision>
  <dcterms:created xsi:type="dcterms:W3CDTF">2011-05-19T13:06:07Z</dcterms:created>
  <dcterms:modified xsi:type="dcterms:W3CDTF">2017-05-18T13:45:06Z</dcterms:modified>
</cp:coreProperties>
</file>