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D9794-7F98-41F2-BC9B-6E3B6A44224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2EBA2-4E89-4FA7-B9AC-9FD4CAB51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714544" y="1357298"/>
            <a:ext cx="7772400" cy="1470025"/>
          </a:xfrm>
        </p:spPr>
        <p:txBody>
          <a:bodyPr/>
          <a:lstStyle/>
          <a:p>
            <a:r>
              <a:rPr lang="en-CA" dirty="0" smtClean="0"/>
              <a:t>Essay Writing 101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CLU 3MR</a:t>
            </a:r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Supplemental</a:t>
            </a:r>
            <a:endParaRPr lang="en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Essay Writing 101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8229600" cy="4554551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1500 </a:t>
            </a:r>
            <a:r>
              <a:rPr lang="en-CA" dirty="0" smtClean="0"/>
              <a:t>words (no more than </a:t>
            </a:r>
            <a:r>
              <a:rPr lang="en-CA" dirty="0" smtClean="0"/>
              <a:t>18</a:t>
            </a:r>
            <a:r>
              <a:rPr lang="en-CA" dirty="0" smtClean="0"/>
              <a:t>00 </a:t>
            </a:r>
            <a:r>
              <a:rPr lang="en-CA" dirty="0" smtClean="0"/>
              <a:t>words)</a:t>
            </a:r>
          </a:p>
          <a:p>
            <a:r>
              <a:rPr lang="en-CA" dirty="0" smtClean="0"/>
              <a:t>At least 7 sources (the more, the better)</a:t>
            </a:r>
          </a:p>
          <a:p>
            <a:r>
              <a:rPr lang="en-CA" dirty="0" smtClean="0"/>
              <a:t>About 6 </a:t>
            </a:r>
            <a:r>
              <a:rPr lang="en-CA" dirty="0" smtClean="0"/>
              <a:t>paragraphs (this means 4 body paragraphs plus the intro and the conclusion)</a:t>
            </a:r>
          </a:p>
          <a:p>
            <a:r>
              <a:rPr lang="en-CA" dirty="0" smtClean="0"/>
              <a:t>Keep your thesis in the front of your mind... You must be proving it with every single sentence</a:t>
            </a:r>
          </a:p>
          <a:p>
            <a:r>
              <a:rPr lang="en-CA" dirty="0" smtClean="0"/>
              <a:t>Include at least 3 references per paragraph (direct quotations and/or indirect references)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About 200-250 words</a:t>
            </a:r>
          </a:p>
          <a:p>
            <a:r>
              <a:rPr lang="en-CA" dirty="0" smtClean="0"/>
              <a:t>Include a brief introduction to your </a:t>
            </a:r>
            <a:r>
              <a:rPr lang="en-CA" dirty="0" smtClean="0"/>
              <a:t>topic... </a:t>
            </a:r>
            <a:r>
              <a:rPr lang="en-CA" dirty="0"/>
              <a:t>n</a:t>
            </a:r>
            <a:r>
              <a:rPr lang="en-CA" dirty="0" smtClean="0"/>
              <a:t>ot too much... Just 2 or 3 sentences</a:t>
            </a:r>
          </a:p>
          <a:p>
            <a:r>
              <a:rPr lang="en-CA" dirty="0" smtClean="0"/>
              <a:t>Your thesis, make sure it is really clear.  Get a couple of other people to read your intro over and make sure they can identify your thesis</a:t>
            </a:r>
          </a:p>
          <a:p>
            <a:r>
              <a:rPr lang="en-CA" dirty="0" smtClean="0"/>
              <a:t>Plan of development: write one sentence about each of your sub-topics.  Avoid anything that sounds like a list</a:t>
            </a:r>
          </a:p>
          <a:p>
            <a:r>
              <a:rPr lang="en-CA" dirty="0" smtClean="0"/>
              <a:t>Conclude with another reference to your thesis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Sub-topics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Your first sentence should both introduce your sub-topic and connect it to your thesis.  If you need 2 sentences, that’s all right</a:t>
            </a:r>
          </a:p>
          <a:p>
            <a:r>
              <a:rPr lang="en-CA" dirty="0" smtClean="0"/>
              <a:t>Don’t worry about a sentence that lists your evidence for the paragraph.  A better sentence just informs the reader that you will provide such evidence</a:t>
            </a:r>
          </a:p>
          <a:p>
            <a:r>
              <a:rPr lang="en-CA" dirty="0" smtClean="0"/>
              <a:t>Then, provide your proof and an explanation of how it proves your thesis.  </a:t>
            </a:r>
          </a:p>
          <a:p>
            <a:r>
              <a:rPr lang="en-CA" dirty="0" smtClean="0"/>
              <a:t>You should have between 2 and 4 examples of evidence in each paragraph</a:t>
            </a:r>
          </a:p>
          <a:p>
            <a:r>
              <a:rPr lang="en-CA" dirty="0" smtClean="0"/>
              <a:t>Conclude with a sentence that summarizes your paragraph and reconnects to your thesis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This is similar to your introduction but in reverse</a:t>
            </a:r>
          </a:p>
          <a:p>
            <a:r>
              <a:rPr lang="en-CA" dirty="0" smtClean="0"/>
              <a:t>Start by reflecting back on your thesis</a:t>
            </a:r>
          </a:p>
          <a:p>
            <a:r>
              <a:rPr lang="en-CA" dirty="0" smtClean="0"/>
              <a:t>Review the sub-theses that you used to prove your thesis</a:t>
            </a:r>
          </a:p>
          <a:p>
            <a:r>
              <a:rPr lang="en-CA" dirty="0" smtClean="0"/>
              <a:t>At the end, restate your thesis and try to come up with the significance of your research and the entire essay</a:t>
            </a:r>
          </a:p>
          <a:p>
            <a:r>
              <a:rPr lang="en-CA" dirty="0" smtClean="0"/>
              <a:t>About 200-250 words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must reference any specific fact (dates, statistics, etc)</a:t>
            </a:r>
          </a:p>
          <a:p>
            <a:r>
              <a:rPr lang="en-CA" dirty="0" smtClean="0"/>
              <a:t>All quotations and indirect quotations</a:t>
            </a:r>
          </a:p>
          <a:p>
            <a:r>
              <a:rPr lang="en-CA" dirty="0" smtClean="0"/>
              <a:t>Ideas borrowed from one of your sources</a:t>
            </a:r>
          </a:p>
          <a:p>
            <a:r>
              <a:rPr lang="en-US" dirty="0" smtClean="0"/>
              <a:t>Use APA style for a law essay</a:t>
            </a: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329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Using quotes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Don’t:</a:t>
            </a:r>
          </a:p>
          <a:p>
            <a:r>
              <a:rPr lang="en-CA" dirty="0" smtClean="0"/>
              <a:t>Begin or end a paragraph with a quote</a:t>
            </a:r>
          </a:p>
          <a:p>
            <a:r>
              <a:rPr lang="en-CA" dirty="0" smtClean="0"/>
              <a:t>Use quotes where your own words would be better</a:t>
            </a:r>
          </a:p>
          <a:p>
            <a:r>
              <a:rPr lang="en-CA" dirty="0" smtClean="0"/>
              <a:t>Expect the quotes to prove your thesis all on their own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70992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Do:</a:t>
            </a:r>
          </a:p>
          <a:p>
            <a:r>
              <a:rPr lang="en-CA" dirty="0" smtClean="0"/>
              <a:t>Use them wisely</a:t>
            </a:r>
          </a:p>
          <a:p>
            <a:r>
              <a:rPr lang="en-CA" dirty="0" smtClean="0"/>
              <a:t>Remember to insert the </a:t>
            </a:r>
            <a:r>
              <a:rPr lang="en-CA" dirty="0" smtClean="0"/>
              <a:t>citation (Author, page) </a:t>
            </a:r>
            <a:r>
              <a:rPr lang="en-CA" dirty="0" smtClean="0"/>
              <a:t>after the closing quotation mark</a:t>
            </a:r>
          </a:p>
          <a:p>
            <a:r>
              <a:rPr lang="en-CA" dirty="0" smtClean="0"/>
              <a:t>Introduce and then explain your quotation</a:t>
            </a:r>
          </a:p>
          <a:p>
            <a:r>
              <a:rPr lang="en-CA" dirty="0" smtClean="0"/>
              <a:t>Use quotations to prove your point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623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Remember: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Title page with a catchy title</a:t>
            </a:r>
          </a:p>
          <a:p>
            <a:r>
              <a:rPr lang="en-CA" dirty="0" smtClean="0"/>
              <a:t>Bibliography (alphabetical order)</a:t>
            </a:r>
          </a:p>
          <a:p>
            <a:pPr lvl="1"/>
            <a:r>
              <a:rPr lang="en-CA" dirty="0" smtClean="0"/>
              <a:t>The last page of your essay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APA </a:t>
            </a:r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Your essay will not be accepted without a bibliography</a:t>
            </a:r>
            <a:endParaRPr lang="en-CA" dirty="0" smtClean="0"/>
          </a:p>
          <a:p>
            <a:r>
              <a:rPr lang="en-CA" dirty="0" smtClean="0"/>
              <a:t>Suggestion: Create your title page and bibliography in a separate file to avoid numbering them </a:t>
            </a:r>
          </a:p>
          <a:p>
            <a:r>
              <a:rPr lang="en-CA" dirty="0" smtClean="0"/>
              <a:t>Attach the mark sheet to the back of your essay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453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Essay Writing 101</vt:lpstr>
      <vt:lpstr>Essay Writing 101</vt:lpstr>
      <vt:lpstr>Introduction</vt:lpstr>
      <vt:lpstr>Sub-topics</vt:lpstr>
      <vt:lpstr>Conclusion</vt:lpstr>
      <vt:lpstr>References</vt:lpstr>
      <vt:lpstr>Using quotes</vt:lpstr>
      <vt:lpstr>PowerPoint Presentation</vt:lpstr>
      <vt:lpstr>Remember: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 Writing 101</dc:title>
  <dc:creator>Mairi</dc:creator>
  <cp:lastModifiedBy>Bew, Mairi</cp:lastModifiedBy>
  <cp:revision>35</cp:revision>
  <dcterms:created xsi:type="dcterms:W3CDTF">2009-11-15T23:49:59Z</dcterms:created>
  <dcterms:modified xsi:type="dcterms:W3CDTF">2016-04-08T11:26:11Z</dcterms:modified>
</cp:coreProperties>
</file>